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slides/slide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notesSlides/notesSlide48.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Default Extension="jpeg" ContentType="image/jpeg"/>
  <Override PartName="/ppt/slideLayouts/slideLayout3.xml" ContentType="application/vnd.openxmlformats-officedocument.presentationml.slideLayout+xml"/>
  <Override PartName="/ppt/diagrams/quickStyle1.xml" ContentType="application/vnd.openxmlformats-officedocument.drawingml.diagramStyle+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Default Extension="tiff" ContentType="image/tiff"/>
  <Override PartName="/ppt/diagrams/layout2.xml" ContentType="application/vnd.openxmlformats-officedocument.drawingml.diagramLayout+xml"/>
  <Override PartName="/ppt/notesSlides/notesSlide20.xml" ContentType="application/vnd.openxmlformats-officedocument.presentationml.notesSlide+xml"/>
  <Default Extension="gif" ContentType="image/gif"/>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6" r:id="rId1"/>
  </p:sldMasterIdLst>
  <p:notesMasterIdLst>
    <p:notesMasterId r:id="rId55"/>
  </p:notesMasterIdLst>
  <p:sldIdLst>
    <p:sldId id="256" r:id="rId2"/>
    <p:sldId id="257" r:id="rId3"/>
    <p:sldId id="333" r:id="rId4"/>
    <p:sldId id="338" r:id="rId5"/>
    <p:sldId id="319" r:id="rId6"/>
    <p:sldId id="342" r:id="rId7"/>
    <p:sldId id="334" r:id="rId8"/>
    <p:sldId id="320" r:id="rId9"/>
    <p:sldId id="322" r:id="rId10"/>
    <p:sldId id="314" r:id="rId11"/>
    <p:sldId id="300" r:id="rId12"/>
    <p:sldId id="258" r:id="rId13"/>
    <p:sldId id="259" r:id="rId14"/>
    <p:sldId id="318" r:id="rId15"/>
    <p:sldId id="303" r:id="rId16"/>
    <p:sldId id="304" r:id="rId17"/>
    <p:sldId id="305" r:id="rId18"/>
    <p:sldId id="308" r:id="rId19"/>
    <p:sldId id="306" r:id="rId20"/>
    <p:sldId id="307" r:id="rId21"/>
    <p:sldId id="339" r:id="rId22"/>
    <p:sldId id="309" r:id="rId23"/>
    <p:sldId id="310" r:id="rId24"/>
    <p:sldId id="311" r:id="rId25"/>
    <p:sldId id="312" r:id="rId26"/>
    <p:sldId id="313" r:id="rId27"/>
    <p:sldId id="316" r:id="rId28"/>
    <p:sldId id="336" r:id="rId29"/>
    <p:sldId id="350" r:id="rId30"/>
    <p:sldId id="346" r:id="rId31"/>
    <p:sldId id="363" r:id="rId32"/>
    <p:sldId id="364" r:id="rId33"/>
    <p:sldId id="365" r:id="rId34"/>
    <p:sldId id="367" r:id="rId35"/>
    <p:sldId id="369" r:id="rId36"/>
    <p:sldId id="370" r:id="rId37"/>
    <p:sldId id="371" r:id="rId38"/>
    <p:sldId id="373" r:id="rId39"/>
    <p:sldId id="374" r:id="rId40"/>
    <p:sldId id="343" r:id="rId41"/>
    <p:sldId id="354" r:id="rId42"/>
    <p:sldId id="344" r:id="rId43"/>
    <p:sldId id="352" r:id="rId44"/>
    <p:sldId id="353" r:id="rId45"/>
    <p:sldId id="351" r:id="rId46"/>
    <p:sldId id="355" r:id="rId47"/>
    <p:sldId id="359" r:id="rId48"/>
    <p:sldId id="361" r:id="rId49"/>
    <p:sldId id="360" r:id="rId50"/>
    <p:sldId id="356" r:id="rId51"/>
    <p:sldId id="357" r:id="rId52"/>
    <p:sldId id="358" r:id="rId53"/>
    <p:sldId id="296" r:id="rId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41" autoAdjust="0"/>
    <p:restoredTop sz="74372" autoAdjust="0"/>
  </p:normalViewPr>
  <p:slideViewPr>
    <p:cSldViewPr>
      <p:cViewPr>
        <p:scale>
          <a:sx n="60" d="100"/>
          <a:sy n="60" d="100"/>
        </p:scale>
        <p:origin x="-1578" y="-78"/>
      </p:cViewPr>
      <p:guideLst>
        <p:guide orient="horz" pos="2160"/>
        <p:guide pos="2880"/>
      </p:guideLst>
    </p:cSldViewPr>
  </p:slideViewPr>
  <p:outlineViewPr>
    <p:cViewPr>
      <p:scale>
        <a:sx n="33" d="100"/>
        <a:sy n="33" d="100"/>
      </p:scale>
      <p:origin x="0" y="3084"/>
    </p:cViewPr>
  </p:outlineViewPr>
  <p:notesTextViewPr>
    <p:cViewPr>
      <p:scale>
        <a:sx n="100" d="100"/>
        <a:sy n="100" d="100"/>
      </p:scale>
      <p:origin x="0" y="3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68E78F-DF87-4425-9E7F-0D8C11396D56}" type="doc">
      <dgm:prSet loTypeId="urn:microsoft.com/office/officeart/2005/8/layout/process4" loCatId="list" qsTypeId="urn:microsoft.com/office/officeart/2005/8/quickstyle/simple1" qsCatId="simple" csTypeId="urn:microsoft.com/office/officeart/2005/8/colors/accent1_4" csCatId="accent1" phldr="1"/>
      <dgm:spPr/>
      <dgm:t>
        <a:bodyPr/>
        <a:lstStyle/>
        <a:p>
          <a:endParaRPr lang="en-US"/>
        </a:p>
      </dgm:t>
    </dgm:pt>
    <dgm:pt modelId="{A1DBCCF4-E0F5-4EED-B08F-21026854FEB2}">
      <dgm:prSet custT="1"/>
      <dgm:spPr/>
      <dgm:t>
        <a:bodyPr/>
        <a:lstStyle/>
        <a:p>
          <a:r>
            <a:rPr lang="en-US" sz="2000" dirty="0" err="1" smtClean="0">
              <a:latin typeface="Times New Roman" pitchFamily="18" charset="0"/>
              <a:cs typeface="Times New Roman" pitchFamily="18" charset="0"/>
            </a:rPr>
            <a:t>Hỗ</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trợ</a:t>
          </a:r>
          <a:r>
            <a:rPr lang="en-US" sz="2000" dirty="0" smtClean="0">
              <a:latin typeface="Times New Roman" pitchFamily="18" charset="0"/>
              <a:cs typeface="Times New Roman" pitchFamily="18" charset="0"/>
            </a:rPr>
            <a:t> 5,500+ native APIs</a:t>
          </a:r>
          <a:endParaRPr lang="en-US" sz="2000" dirty="0">
            <a:latin typeface="Times New Roman" pitchFamily="18" charset="0"/>
            <a:cs typeface="Times New Roman" pitchFamily="18" charset="0"/>
          </a:endParaRPr>
        </a:p>
      </dgm:t>
    </dgm:pt>
    <dgm:pt modelId="{7213999E-DB80-4354-A5A1-187CE05B9AD1}" type="parTrans" cxnId="{CAA39F3C-CD3C-45B0-B07D-99A88CB4AC39}">
      <dgm:prSet/>
      <dgm:spPr/>
      <dgm:t>
        <a:bodyPr/>
        <a:lstStyle/>
        <a:p>
          <a:endParaRPr lang="en-US"/>
        </a:p>
      </dgm:t>
    </dgm:pt>
    <dgm:pt modelId="{841A35EB-5C3D-409C-8189-3320AFD1AE5E}" type="sibTrans" cxnId="{CAA39F3C-CD3C-45B0-B07D-99A88CB4AC39}">
      <dgm:prSet/>
      <dgm:spPr/>
      <dgm:t>
        <a:bodyPr/>
        <a:lstStyle/>
        <a:p>
          <a:endParaRPr lang="en-US"/>
        </a:p>
      </dgm:t>
    </dgm:pt>
    <dgm:pt modelId="{83BD2976-995E-420B-8BDB-9EB359F0D176}">
      <dgm:prSet custT="1"/>
      <dgm:spPr/>
      <dgm:t>
        <a:bodyPr/>
        <a:lstStyle/>
        <a:p>
          <a:endParaRPr lang="en-US" sz="2000" dirty="0" smtClean="0">
            <a:latin typeface="Times New Roman" pitchFamily="18" charset="0"/>
            <a:cs typeface="Times New Roman" pitchFamily="18" charset="0"/>
          </a:endParaRPr>
        </a:p>
        <a:p>
          <a:r>
            <a:rPr lang="en-US" sz="2000" dirty="0" err="1" smtClean="0">
              <a:latin typeface="Times New Roman" pitchFamily="18" charset="0"/>
              <a:cs typeface="Times New Roman" pitchFamily="18" charset="0"/>
            </a:rPr>
            <a:t>Tạo</a:t>
          </a:r>
          <a:r>
            <a:rPr lang="en-US" sz="2000" dirty="0" smtClean="0">
              <a:latin typeface="Times New Roman" pitchFamily="18" charset="0"/>
              <a:cs typeface="Times New Roman" pitchFamily="18" charset="0"/>
            </a:rPr>
            <a:t> app web </a:t>
          </a:r>
          <a:r>
            <a:rPr lang="en-US" sz="2000" dirty="0" err="1" smtClean="0">
              <a:latin typeface="Times New Roman" pitchFamily="18" charset="0"/>
              <a:cs typeface="Times New Roman" pitchFamily="18" charset="0"/>
            </a:rPr>
            <a:t>iOS</a:t>
          </a:r>
          <a:r>
            <a:rPr lang="en-US" sz="2000" dirty="0" smtClean="0">
              <a:latin typeface="Times New Roman" pitchFamily="18" charset="0"/>
              <a:cs typeface="Times New Roman" pitchFamily="18" charset="0"/>
            </a:rPr>
            <a:t>, Android, </a:t>
          </a:r>
          <a:r>
            <a:rPr lang="en-US" sz="2000" dirty="0" err="1" smtClean="0">
              <a:latin typeface="Times New Roman" pitchFamily="18" charset="0"/>
              <a:cs typeface="Times New Roman" pitchFamily="18" charset="0"/>
            </a:rPr>
            <a:t>và</a:t>
          </a:r>
          <a:r>
            <a:rPr lang="en-US" sz="2000" dirty="0" smtClean="0">
              <a:latin typeface="Times New Roman" pitchFamily="18" charset="0"/>
              <a:cs typeface="Times New Roman" pitchFamily="18" charset="0"/>
            </a:rPr>
            <a:t> mobile </a:t>
          </a:r>
          <a:r>
            <a:rPr lang="en-US" sz="2000" dirty="0" err="1" smtClean="0">
              <a:latin typeface="Times New Roman" pitchFamily="18" charset="0"/>
              <a:cs typeface="Times New Roman" pitchFamily="18" charset="0"/>
            </a:rPr>
            <a:t>với</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một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nền</a:t>
          </a:r>
          <a:r>
            <a:rPr lang="en-US" sz="2000" dirty="0" smtClean="0">
              <a:latin typeface="Times New Roman" pitchFamily="18" charset="0"/>
              <a:cs typeface="Times New Roman" pitchFamily="18" charset="0"/>
            </a:rPr>
            <a:t> code </a:t>
          </a:r>
          <a:r>
            <a:rPr lang="en-US" sz="2000" dirty="0" err="1" smtClean="0">
              <a:latin typeface="Times New Roman" pitchFamily="18" charset="0"/>
              <a:cs typeface="Times New Roman" pitchFamily="18" charset="0"/>
            </a:rPr>
            <a:t>duy</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nhất</a:t>
          </a:r>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dgm:t>
    </dgm:pt>
    <dgm:pt modelId="{381FA6AF-003C-4D21-BFB2-74B81B139104}" type="parTrans" cxnId="{EFB6399F-2139-4E82-A666-6F35216C68D7}">
      <dgm:prSet/>
      <dgm:spPr/>
      <dgm:t>
        <a:bodyPr/>
        <a:lstStyle/>
        <a:p>
          <a:endParaRPr lang="en-US"/>
        </a:p>
      </dgm:t>
    </dgm:pt>
    <dgm:pt modelId="{E7F4A71B-83F6-4C34-8227-CB3B0EAC59A6}" type="sibTrans" cxnId="{EFB6399F-2139-4E82-A666-6F35216C68D7}">
      <dgm:prSet/>
      <dgm:spPr/>
      <dgm:t>
        <a:bodyPr/>
        <a:lstStyle/>
        <a:p>
          <a:endParaRPr lang="en-US"/>
        </a:p>
      </dgm:t>
    </dgm:pt>
    <dgm:pt modelId="{22E47EE0-0D14-4282-903C-57AFD596F20E}">
      <dgm:prSet custT="1"/>
      <dgm:spPr/>
      <dgm:t>
        <a:bodyPr/>
        <a:lstStyle/>
        <a:p>
          <a:endParaRPr lang="en-US" sz="20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r>
            <a:rPr lang="en-US" sz="2000" dirty="0" err="1" smtClean="0">
              <a:latin typeface="Times New Roman" pitchFamily="18" charset="0"/>
              <a:cs typeface="Times New Roman" pitchFamily="18" charset="0"/>
            </a:rPr>
            <a:t>Phát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triển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nhanh</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hơn</a:t>
          </a:r>
          <a:r>
            <a:rPr lang="en-US" sz="2000" dirty="0" smtClean="0">
              <a:latin typeface="Times New Roman" pitchFamily="18" charset="0"/>
              <a:cs typeface="Times New Roman" pitchFamily="18" charset="0"/>
            </a:rPr>
            <a:t> 70% so </a:t>
          </a:r>
          <a:r>
            <a:rPr lang="en-US" sz="2000" dirty="0" err="1" smtClean="0">
              <a:latin typeface="Times New Roman" pitchFamily="18" charset="0"/>
              <a:cs typeface="Times New Roman" pitchFamily="18" charset="0"/>
            </a:rPr>
            <a:t>với</a:t>
          </a:r>
          <a:r>
            <a:rPr lang="en-US" sz="2000" dirty="0" smtClean="0">
              <a:latin typeface="Times New Roman" pitchFamily="18" charset="0"/>
              <a:cs typeface="Times New Roman" pitchFamily="18" charset="0"/>
            </a:rPr>
            <a:t> Objective-C </a:t>
          </a:r>
          <a:r>
            <a:rPr lang="en-US" sz="2000" dirty="0" err="1" smtClean="0">
              <a:latin typeface="Times New Roman" pitchFamily="18" charset="0"/>
              <a:cs typeface="Times New Roman" pitchFamily="18" charset="0"/>
            </a:rPr>
            <a:t>hoặc</a:t>
          </a:r>
          <a:r>
            <a:rPr lang="en-US" sz="2000" dirty="0" smtClean="0">
              <a:latin typeface="Times New Roman" pitchFamily="18" charset="0"/>
              <a:cs typeface="Times New Roman" pitchFamily="18" charset="0"/>
            </a:rPr>
            <a:t> Java</a:t>
          </a:r>
        </a:p>
        <a:p>
          <a:endParaRPr lang="en-US" sz="20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dgm:t>
    </dgm:pt>
    <dgm:pt modelId="{2075DEAD-D03D-4328-9A04-F919304F2307}" type="sibTrans" cxnId="{A004B030-A1B9-4F7E-862F-52B21C94ECC2}">
      <dgm:prSet/>
      <dgm:spPr/>
      <dgm:t>
        <a:bodyPr/>
        <a:lstStyle/>
        <a:p>
          <a:endParaRPr lang="en-US"/>
        </a:p>
      </dgm:t>
    </dgm:pt>
    <dgm:pt modelId="{8792AE7C-03EE-408B-BABD-13B8BBADB742}" type="parTrans" cxnId="{A004B030-A1B9-4F7E-862F-52B21C94ECC2}">
      <dgm:prSet/>
      <dgm:spPr/>
      <dgm:t>
        <a:bodyPr/>
        <a:lstStyle/>
        <a:p>
          <a:endParaRPr lang="en-US"/>
        </a:p>
      </dgm:t>
    </dgm:pt>
    <dgm:pt modelId="{1EBB8601-48A3-4CFC-9B7C-962B18CA0C28}">
      <dgm:prSet custT="1"/>
      <dgm:spPr/>
      <dgm:t>
        <a:bodyPr/>
        <a:lstStyle/>
        <a:p>
          <a:r>
            <a:rPr lang="en-US" sz="2000" dirty="0" smtClean="0">
              <a:latin typeface="Times New Roman" pitchFamily="18" charset="0"/>
              <a:cs typeface="Times New Roman" pitchFamily="18" charset="0"/>
            </a:rPr>
            <a:t>JavaScript-based platform </a:t>
          </a:r>
        </a:p>
      </dgm:t>
    </dgm:pt>
    <dgm:pt modelId="{50EBEDC6-8243-4128-A7BD-EEDF3A4B0A7B}" type="parTrans" cxnId="{21ED5757-6CA4-486A-B10F-CDC4147A2125}">
      <dgm:prSet/>
      <dgm:spPr/>
      <dgm:t>
        <a:bodyPr/>
        <a:lstStyle/>
        <a:p>
          <a:endParaRPr lang="en-US"/>
        </a:p>
      </dgm:t>
    </dgm:pt>
    <dgm:pt modelId="{9C1737BB-86BA-44D2-AF47-380AAD30EBA8}" type="sibTrans" cxnId="{21ED5757-6CA4-486A-B10F-CDC4147A2125}">
      <dgm:prSet/>
      <dgm:spPr/>
      <dgm:t>
        <a:bodyPr/>
        <a:lstStyle/>
        <a:p>
          <a:endParaRPr lang="en-US"/>
        </a:p>
      </dgm:t>
    </dgm:pt>
    <dgm:pt modelId="{D5377DD8-EEC1-45EC-94AF-29EEE13E5BB6}">
      <dgm:prSet custT="1"/>
      <dgm:spPr/>
      <dgm:t>
        <a:bodyPr/>
        <a:lstStyle/>
        <a:p>
          <a:r>
            <a:rPr lang="en-US" sz="2000" dirty="0" err="1" smtClean="0">
              <a:latin typeface="Times New Roman" pitchFamily="18" charset="0"/>
              <a:cs typeface="Times New Roman" pitchFamily="18" charset="0"/>
            </a:rPr>
            <a:t>Khả</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năng</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mở</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rộng</a:t>
          </a:r>
          <a:endParaRPr lang="en-US" sz="2000" dirty="0">
            <a:latin typeface="Times New Roman" pitchFamily="18" charset="0"/>
            <a:cs typeface="Times New Roman" pitchFamily="18" charset="0"/>
          </a:endParaRPr>
        </a:p>
      </dgm:t>
    </dgm:pt>
    <dgm:pt modelId="{80247C9A-99E5-4951-B911-C3ECFF0CA1ED}" type="parTrans" cxnId="{9DD02368-5ACA-4892-9A4F-35BE46D5C85B}">
      <dgm:prSet/>
      <dgm:spPr/>
      <dgm:t>
        <a:bodyPr/>
        <a:lstStyle/>
        <a:p>
          <a:endParaRPr lang="en-US"/>
        </a:p>
      </dgm:t>
    </dgm:pt>
    <dgm:pt modelId="{26921D75-7507-4B14-A8A2-3A53E14E15A6}" type="sibTrans" cxnId="{9DD02368-5ACA-4892-9A4F-35BE46D5C85B}">
      <dgm:prSet/>
      <dgm:spPr/>
      <dgm:t>
        <a:bodyPr/>
        <a:lstStyle/>
        <a:p>
          <a:endParaRPr lang="en-US"/>
        </a:p>
      </dgm:t>
    </dgm:pt>
    <dgm:pt modelId="{CE76CF3E-A5EE-49FD-8F31-DA5DB2E8C4B7}" type="pres">
      <dgm:prSet presAssocID="{EC68E78F-DF87-4425-9E7F-0D8C11396D56}" presName="Name0" presStyleCnt="0">
        <dgm:presLayoutVars>
          <dgm:dir/>
          <dgm:animLvl val="lvl"/>
          <dgm:resizeHandles val="exact"/>
        </dgm:presLayoutVars>
      </dgm:prSet>
      <dgm:spPr/>
      <dgm:t>
        <a:bodyPr/>
        <a:lstStyle/>
        <a:p>
          <a:endParaRPr lang="en-IN"/>
        </a:p>
      </dgm:t>
    </dgm:pt>
    <dgm:pt modelId="{E094AC07-478E-4CFA-8863-456D69A36230}" type="pres">
      <dgm:prSet presAssocID="{D5377DD8-EEC1-45EC-94AF-29EEE13E5BB6}" presName="boxAndChildren" presStyleCnt="0"/>
      <dgm:spPr/>
    </dgm:pt>
    <dgm:pt modelId="{CD763F08-25AD-46BA-B4B6-BB92194EA2D5}" type="pres">
      <dgm:prSet presAssocID="{D5377DD8-EEC1-45EC-94AF-29EEE13E5BB6}" presName="parentTextBox" presStyleLbl="node1" presStyleIdx="0" presStyleCnt="5"/>
      <dgm:spPr/>
      <dgm:t>
        <a:bodyPr/>
        <a:lstStyle/>
        <a:p>
          <a:endParaRPr lang="en-IN"/>
        </a:p>
      </dgm:t>
    </dgm:pt>
    <dgm:pt modelId="{2FCDE19E-42DB-47E8-B367-5402CA72E4BB}" type="pres">
      <dgm:prSet presAssocID="{2075DEAD-D03D-4328-9A04-F919304F2307}" presName="sp" presStyleCnt="0"/>
      <dgm:spPr/>
    </dgm:pt>
    <dgm:pt modelId="{2EF9412B-D26C-4A07-8837-D7D4E5F26749}" type="pres">
      <dgm:prSet presAssocID="{22E47EE0-0D14-4282-903C-57AFD596F20E}" presName="arrowAndChildren" presStyleCnt="0"/>
      <dgm:spPr/>
    </dgm:pt>
    <dgm:pt modelId="{48AA235E-CD50-45FB-AA2B-4D96CDB5A947}" type="pres">
      <dgm:prSet presAssocID="{22E47EE0-0D14-4282-903C-57AFD596F20E}" presName="parentTextArrow" presStyleLbl="node1" presStyleIdx="1" presStyleCnt="5"/>
      <dgm:spPr/>
      <dgm:t>
        <a:bodyPr/>
        <a:lstStyle/>
        <a:p>
          <a:endParaRPr lang="en-IN"/>
        </a:p>
      </dgm:t>
    </dgm:pt>
    <dgm:pt modelId="{4ED256C4-6988-4640-945A-2E6D3A386019}" type="pres">
      <dgm:prSet presAssocID="{E7F4A71B-83F6-4C34-8227-CB3B0EAC59A6}" presName="sp" presStyleCnt="0"/>
      <dgm:spPr/>
    </dgm:pt>
    <dgm:pt modelId="{E5CFE392-5C9D-4D65-A1E4-0B43C0248663}" type="pres">
      <dgm:prSet presAssocID="{83BD2976-995E-420B-8BDB-9EB359F0D176}" presName="arrowAndChildren" presStyleCnt="0"/>
      <dgm:spPr/>
    </dgm:pt>
    <dgm:pt modelId="{1C184CC0-8689-4B62-8D1A-65B3FB1830AF}" type="pres">
      <dgm:prSet presAssocID="{83BD2976-995E-420B-8BDB-9EB359F0D176}" presName="parentTextArrow" presStyleLbl="node1" presStyleIdx="2" presStyleCnt="5"/>
      <dgm:spPr/>
      <dgm:t>
        <a:bodyPr/>
        <a:lstStyle/>
        <a:p>
          <a:endParaRPr lang="en-US"/>
        </a:p>
      </dgm:t>
    </dgm:pt>
    <dgm:pt modelId="{7BA2F42E-9C83-4F18-8F87-377CF0617FA4}" type="pres">
      <dgm:prSet presAssocID="{9C1737BB-86BA-44D2-AF47-380AAD30EBA8}" presName="sp" presStyleCnt="0"/>
      <dgm:spPr/>
    </dgm:pt>
    <dgm:pt modelId="{6884E0FC-7577-415A-B601-E44B6354CE52}" type="pres">
      <dgm:prSet presAssocID="{1EBB8601-48A3-4CFC-9B7C-962B18CA0C28}" presName="arrowAndChildren" presStyleCnt="0"/>
      <dgm:spPr/>
    </dgm:pt>
    <dgm:pt modelId="{5F5017F5-2C4D-4CB5-AED1-6A7F1F57572A}" type="pres">
      <dgm:prSet presAssocID="{1EBB8601-48A3-4CFC-9B7C-962B18CA0C28}" presName="parentTextArrow" presStyleLbl="node1" presStyleIdx="3" presStyleCnt="5"/>
      <dgm:spPr/>
      <dgm:t>
        <a:bodyPr/>
        <a:lstStyle/>
        <a:p>
          <a:endParaRPr lang="en-US"/>
        </a:p>
      </dgm:t>
    </dgm:pt>
    <dgm:pt modelId="{16FFC2DA-3D0D-425E-AA56-302000C9E2F7}" type="pres">
      <dgm:prSet presAssocID="{841A35EB-5C3D-409C-8189-3320AFD1AE5E}" presName="sp" presStyleCnt="0"/>
      <dgm:spPr/>
    </dgm:pt>
    <dgm:pt modelId="{DDD7245D-33E7-43C7-ABBF-860D0205CD7F}" type="pres">
      <dgm:prSet presAssocID="{A1DBCCF4-E0F5-4EED-B08F-21026854FEB2}" presName="arrowAndChildren" presStyleCnt="0"/>
      <dgm:spPr/>
    </dgm:pt>
    <dgm:pt modelId="{299D42E2-15DE-4341-9E04-2D12724B4124}" type="pres">
      <dgm:prSet presAssocID="{A1DBCCF4-E0F5-4EED-B08F-21026854FEB2}" presName="parentTextArrow" presStyleLbl="node1" presStyleIdx="4" presStyleCnt="5" custLinFactNeighborY="-6910"/>
      <dgm:spPr/>
      <dgm:t>
        <a:bodyPr/>
        <a:lstStyle/>
        <a:p>
          <a:endParaRPr lang="en-IN"/>
        </a:p>
      </dgm:t>
    </dgm:pt>
  </dgm:ptLst>
  <dgm:cxnLst>
    <dgm:cxn modelId="{6A2DC68E-A86D-45E7-B4E0-7BE52BEA91FA}" type="presOf" srcId="{EC68E78F-DF87-4425-9E7F-0D8C11396D56}" destId="{CE76CF3E-A5EE-49FD-8F31-DA5DB2E8C4B7}" srcOrd="0" destOrd="0" presId="urn:microsoft.com/office/officeart/2005/8/layout/process4"/>
    <dgm:cxn modelId="{31C7DA35-2307-4DCD-B57F-35BC65B03A77}" type="presOf" srcId="{83BD2976-995E-420B-8BDB-9EB359F0D176}" destId="{1C184CC0-8689-4B62-8D1A-65B3FB1830AF}" srcOrd="0" destOrd="0" presId="urn:microsoft.com/office/officeart/2005/8/layout/process4"/>
    <dgm:cxn modelId="{EFB6399F-2139-4E82-A666-6F35216C68D7}" srcId="{EC68E78F-DF87-4425-9E7F-0D8C11396D56}" destId="{83BD2976-995E-420B-8BDB-9EB359F0D176}" srcOrd="2" destOrd="0" parTransId="{381FA6AF-003C-4D21-BFB2-74B81B139104}" sibTransId="{E7F4A71B-83F6-4C34-8227-CB3B0EAC59A6}"/>
    <dgm:cxn modelId="{CAA39F3C-CD3C-45B0-B07D-99A88CB4AC39}" srcId="{EC68E78F-DF87-4425-9E7F-0D8C11396D56}" destId="{A1DBCCF4-E0F5-4EED-B08F-21026854FEB2}" srcOrd="0" destOrd="0" parTransId="{7213999E-DB80-4354-A5A1-187CE05B9AD1}" sibTransId="{841A35EB-5C3D-409C-8189-3320AFD1AE5E}"/>
    <dgm:cxn modelId="{A004B030-A1B9-4F7E-862F-52B21C94ECC2}" srcId="{EC68E78F-DF87-4425-9E7F-0D8C11396D56}" destId="{22E47EE0-0D14-4282-903C-57AFD596F20E}" srcOrd="3" destOrd="0" parTransId="{8792AE7C-03EE-408B-BABD-13B8BBADB742}" sibTransId="{2075DEAD-D03D-4328-9A04-F919304F2307}"/>
    <dgm:cxn modelId="{7E2135B3-6CC4-40E7-857F-0D3B0AAA93D3}" type="presOf" srcId="{1EBB8601-48A3-4CFC-9B7C-962B18CA0C28}" destId="{5F5017F5-2C4D-4CB5-AED1-6A7F1F57572A}" srcOrd="0" destOrd="0" presId="urn:microsoft.com/office/officeart/2005/8/layout/process4"/>
    <dgm:cxn modelId="{F10A45DF-55B4-4ECE-82BE-F22903055EA9}" type="presOf" srcId="{22E47EE0-0D14-4282-903C-57AFD596F20E}" destId="{48AA235E-CD50-45FB-AA2B-4D96CDB5A947}" srcOrd="0" destOrd="0" presId="urn:microsoft.com/office/officeart/2005/8/layout/process4"/>
    <dgm:cxn modelId="{B685922A-28EE-42AE-AEB0-288BCEA52F05}" type="presOf" srcId="{A1DBCCF4-E0F5-4EED-B08F-21026854FEB2}" destId="{299D42E2-15DE-4341-9E04-2D12724B4124}" srcOrd="0" destOrd="0" presId="urn:microsoft.com/office/officeart/2005/8/layout/process4"/>
    <dgm:cxn modelId="{21ED5757-6CA4-486A-B10F-CDC4147A2125}" srcId="{EC68E78F-DF87-4425-9E7F-0D8C11396D56}" destId="{1EBB8601-48A3-4CFC-9B7C-962B18CA0C28}" srcOrd="1" destOrd="0" parTransId="{50EBEDC6-8243-4128-A7BD-EEDF3A4B0A7B}" sibTransId="{9C1737BB-86BA-44D2-AF47-380AAD30EBA8}"/>
    <dgm:cxn modelId="{9DD02368-5ACA-4892-9A4F-35BE46D5C85B}" srcId="{EC68E78F-DF87-4425-9E7F-0D8C11396D56}" destId="{D5377DD8-EEC1-45EC-94AF-29EEE13E5BB6}" srcOrd="4" destOrd="0" parTransId="{80247C9A-99E5-4951-B911-C3ECFF0CA1ED}" sibTransId="{26921D75-7507-4B14-A8A2-3A53E14E15A6}"/>
    <dgm:cxn modelId="{3231F5A4-268A-4FCF-8BF6-C3788FB741BC}" type="presOf" srcId="{D5377DD8-EEC1-45EC-94AF-29EEE13E5BB6}" destId="{CD763F08-25AD-46BA-B4B6-BB92194EA2D5}" srcOrd="0" destOrd="0" presId="urn:microsoft.com/office/officeart/2005/8/layout/process4"/>
    <dgm:cxn modelId="{0F5EA4FB-8F20-4945-89DD-FAAD14260C16}" type="presParOf" srcId="{CE76CF3E-A5EE-49FD-8F31-DA5DB2E8C4B7}" destId="{E094AC07-478E-4CFA-8863-456D69A36230}" srcOrd="0" destOrd="0" presId="urn:microsoft.com/office/officeart/2005/8/layout/process4"/>
    <dgm:cxn modelId="{6D863612-5194-4E8B-BA5B-2A94CBAD9BEE}" type="presParOf" srcId="{E094AC07-478E-4CFA-8863-456D69A36230}" destId="{CD763F08-25AD-46BA-B4B6-BB92194EA2D5}" srcOrd="0" destOrd="0" presId="urn:microsoft.com/office/officeart/2005/8/layout/process4"/>
    <dgm:cxn modelId="{1E989953-6DFE-49F8-A034-5E54084CA8BE}" type="presParOf" srcId="{CE76CF3E-A5EE-49FD-8F31-DA5DB2E8C4B7}" destId="{2FCDE19E-42DB-47E8-B367-5402CA72E4BB}" srcOrd="1" destOrd="0" presId="urn:microsoft.com/office/officeart/2005/8/layout/process4"/>
    <dgm:cxn modelId="{28389B76-2AFC-407A-BCEA-DF4CA96817D0}" type="presParOf" srcId="{CE76CF3E-A5EE-49FD-8F31-DA5DB2E8C4B7}" destId="{2EF9412B-D26C-4A07-8837-D7D4E5F26749}" srcOrd="2" destOrd="0" presId="urn:microsoft.com/office/officeart/2005/8/layout/process4"/>
    <dgm:cxn modelId="{5DA12555-7D80-45D8-B49D-CB9A0CD1FD1F}" type="presParOf" srcId="{2EF9412B-D26C-4A07-8837-D7D4E5F26749}" destId="{48AA235E-CD50-45FB-AA2B-4D96CDB5A947}" srcOrd="0" destOrd="0" presId="urn:microsoft.com/office/officeart/2005/8/layout/process4"/>
    <dgm:cxn modelId="{3B3EB493-D543-4B66-BCCC-2BE62D1AC0B6}" type="presParOf" srcId="{CE76CF3E-A5EE-49FD-8F31-DA5DB2E8C4B7}" destId="{4ED256C4-6988-4640-945A-2E6D3A386019}" srcOrd="3" destOrd="0" presId="urn:microsoft.com/office/officeart/2005/8/layout/process4"/>
    <dgm:cxn modelId="{D1AA0B80-F4E3-47C1-900F-F3405F3CE8BA}" type="presParOf" srcId="{CE76CF3E-A5EE-49FD-8F31-DA5DB2E8C4B7}" destId="{E5CFE392-5C9D-4D65-A1E4-0B43C0248663}" srcOrd="4" destOrd="0" presId="urn:microsoft.com/office/officeart/2005/8/layout/process4"/>
    <dgm:cxn modelId="{152B1A2E-FCFF-4BA1-A2C4-3026849B8345}" type="presParOf" srcId="{E5CFE392-5C9D-4D65-A1E4-0B43C0248663}" destId="{1C184CC0-8689-4B62-8D1A-65B3FB1830AF}" srcOrd="0" destOrd="0" presId="urn:microsoft.com/office/officeart/2005/8/layout/process4"/>
    <dgm:cxn modelId="{DE034664-2762-40C2-AA53-82D6B4C20F18}" type="presParOf" srcId="{CE76CF3E-A5EE-49FD-8F31-DA5DB2E8C4B7}" destId="{7BA2F42E-9C83-4F18-8F87-377CF0617FA4}" srcOrd="5" destOrd="0" presId="urn:microsoft.com/office/officeart/2005/8/layout/process4"/>
    <dgm:cxn modelId="{0DA1C159-E1AC-482A-ABB4-114C5EAD2BED}" type="presParOf" srcId="{CE76CF3E-A5EE-49FD-8F31-DA5DB2E8C4B7}" destId="{6884E0FC-7577-415A-B601-E44B6354CE52}" srcOrd="6" destOrd="0" presId="urn:microsoft.com/office/officeart/2005/8/layout/process4"/>
    <dgm:cxn modelId="{9D1596C2-28AE-4960-9E19-AB10AEAD10F6}" type="presParOf" srcId="{6884E0FC-7577-415A-B601-E44B6354CE52}" destId="{5F5017F5-2C4D-4CB5-AED1-6A7F1F57572A}" srcOrd="0" destOrd="0" presId="urn:microsoft.com/office/officeart/2005/8/layout/process4"/>
    <dgm:cxn modelId="{3C92427C-B68C-4264-B142-09911E0A7928}" type="presParOf" srcId="{CE76CF3E-A5EE-49FD-8F31-DA5DB2E8C4B7}" destId="{16FFC2DA-3D0D-425E-AA56-302000C9E2F7}" srcOrd="7" destOrd="0" presId="urn:microsoft.com/office/officeart/2005/8/layout/process4"/>
    <dgm:cxn modelId="{3380E93B-9336-4EB1-B6EA-2B3ED741D85C}" type="presParOf" srcId="{CE76CF3E-A5EE-49FD-8F31-DA5DB2E8C4B7}" destId="{DDD7245D-33E7-43C7-ABBF-860D0205CD7F}" srcOrd="8" destOrd="0" presId="urn:microsoft.com/office/officeart/2005/8/layout/process4"/>
    <dgm:cxn modelId="{B8F7B22A-01F9-4249-8610-CCD9B5E0219C}" type="presParOf" srcId="{DDD7245D-33E7-43C7-ABBF-860D0205CD7F}" destId="{299D42E2-15DE-4341-9E04-2D12724B4124}" srcOrd="0" destOrd="0" presId="urn:microsoft.com/office/officeart/2005/8/layout/process4"/>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2D8DB8-A8C3-4CDC-B926-D24CE4B4771F}" type="doc">
      <dgm:prSet loTypeId="urn:microsoft.com/office/officeart/2005/8/layout/equation1" loCatId="process" qsTypeId="urn:microsoft.com/office/officeart/2005/8/quickstyle/simple4" qsCatId="simple" csTypeId="urn:microsoft.com/office/officeart/2005/8/colors/accent1_4" csCatId="accent1" phldr="1"/>
      <dgm:spPr/>
    </dgm:pt>
    <dgm:pt modelId="{8208DCC1-BC82-430F-99DA-9B2FC72FB8D2}">
      <dgm:prSet phldrT="[Text]"/>
      <dgm:spPr/>
      <dgm:t>
        <a:bodyPr/>
        <a:lstStyle/>
        <a:p>
          <a:r>
            <a:rPr lang="en-US" dirty="0" smtClean="0">
              <a:latin typeface="Times New Roman" pitchFamily="18" charset="0"/>
              <a:cs typeface="Times New Roman" pitchFamily="18" charset="0"/>
            </a:rPr>
            <a:t>Chi </a:t>
          </a:r>
          <a:r>
            <a:rPr lang="en-US" dirty="0" err="1" smtClean="0">
              <a:latin typeface="Times New Roman" pitchFamily="18" charset="0"/>
              <a:cs typeface="Times New Roman" pitchFamily="18" charset="0"/>
            </a:rPr>
            <a:t>phí</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thấp</a:t>
          </a:r>
          <a:endParaRPr lang="en-IN" dirty="0">
            <a:latin typeface="Times New Roman" pitchFamily="18" charset="0"/>
            <a:cs typeface="Times New Roman" pitchFamily="18" charset="0"/>
          </a:endParaRPr>
        </a:p>
      </dgm:t>
    </dgm:pt>
    <dgm:pt modelId="{84E47035-5B33-42BA-BE62-BCA106643398}" type="parTrans" cxnId="{DCF0660E-9EC0-4259-8BFD-A799ABDC2D50}">
      <dgm:prSet/>
      <dgm:spPr/>
      <dgm:t>
        <a:bodyPr/>
        <a:lstStyle/>
        <a:p>
          <a:endParaRPr lang="en-IN"/>
        </a:p>
      </dgm:t>
    </dgm:pt>
    <dgm:pt modelId="{20C4619A-515C-4706-BF8A-8D36E5A46EEB}" type="sibTrans" cxnId="{DCF0660E-9EC0-4259-8BFD-A799ABDC2D50}">
      <dgm:prSet/>
      <dgm:spPr/>
      <dgm:t>
        <a:bodyPr/>
        <a:lstStyle/>
        <a:p>
          <a:endParaRPr lang="en-IN"/>
        </a:p>
      </dgm:t>
    </dgm:pt>
    <dgm:pt modelId="{D85B8A26-6905-4316-9133-9176745AE66E}">
      <dgm:prSet phldrT="[Text]"/>
      <dgm:spPr/>
      <dgm:t>
        <a:bodyPr/>
        <a:lstStyle/>
        <a:p>
          <a:r>
            <a:rPr lang="en-IN" dirty="0" err="1" smtClean="0">
              <a:latin typeface="Times New Roman" pitchFamily="18" charset="0"/>
              <a:cs typeface="Times New Roman" pitchFamily="18" charset="0"/>
            </a:rPr>
            <a:t>Ít</a:t>
          </a:r>
          <a:r>
            <a:rPr lang="en-IN" dirty="0" smtClean="0">
              <a:latin typeface="Times New Roman" pitchFamily="18" charset="0"/>
              <a:cs typeface="Times New Roman" pitchFamily="18" charset="0"/>
            </a:rPr>
            <a:t> code</a:t>
          </a:r>
          <a:endParaRPr lang="en-IN" dirty="0">
            <a:latin typeface="Times New Roman" pitchFamily="18" charset="0"/>
            <a:cs typeface="Times New Roman" pitchFamily="18" charset="0"/>
          </a:endParaRPr>
        </a:p>
      </dgm:t>
    </dgm:pt>
    <dgm:pt modelId="{8AA47005-38A1-4523-A86F-6BA2596FDAC8}" type="parTrans" cxnId="{4E20CF55-6AB5-451A-8BD7-4945E092CD4E}">
      <dgm:prSet/>
      <dgm:spPr/>
      <dgm:t>
        <a:bodyPr/>
        <a:lstStyle/>
        <a:p>
          <a:endParaRPr lang="en-IN"/>
        </a:p>
      </dgm:t>
    </dgm:pt>
    <dgm:pt modelId="{78E007F9-5242-441B-9945-9A24FFB0C8C6}" type="sibTrans" cxnId="{4E20CF55-6AB5-451A-8BD7-4945E092CD4E}">
      <dgm:prSet/>
      <dgm:spPr/>
      <dgm:t>
        <a:bodyPr/>
        <a:lstStyle/>
        <a:p>
          <a:endParaRPr lang="en-IN"/>
        </a:p>
      </dgm:t>
    </dgm:pt>
    <dgm:pt modelId="{B160BC43-0560-410D-933A-46CC2237D047}">
      <dgm:prSet phldrT="[Text]"/>
      <dgm:spPr/>
      <dgm:t>
        <a:bodyPr/>
        <a:lstStyle/>
        <a:p>
          <a:r>
            <a:rPr lang="en-US" dirty="0" smtClean="0">
              <a:latin typeface="Times New Roman" pitchFamily="18" charset="0"/>
              <a:cs typeface="Times New Roman" pitchFamily="18" charset="0"/>
            </a:rPr>
            <a:t>App </a:t>
          </a:r>
          <a:r>
            <a:rPr lang="en-US" dirty="0" err="1" smtClean="0">
              <a:latin typeface="Times New Roman" pitchFamily="18" charset="0"/>
              <a:cs typeface="Times New Roman" pitchFamily="18" charset="0"/>
            </a:rPr>
            <a:t>chết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người</a:t>
          </a:r>
          <a:r>
            <a:rPr lang="en-US" dirty="0" smtClean="0">
              <a:latin typeface="Times New Roman" pitchFamily="18" charset="0"/>
              <a:cs typeface="Times New Roman" pitchFamily="18" charset="0"/>
            </a:rPr>
            <a:t>!</a:t>
          </a:r>
          <a:endParaRPr lang="en-IN" dirty="0">
            <a:latin typeface="Times New Roman" pitchFamily="18" charset="0"/>
            <a:cs typeface="Times New Roman" pitchFamily="18" charset="0"/>
          </a:endParaRPr>
        </a:p>
      </dgm:t>
    </dgm:pt>
    <dgm:pt modelId="{338D927E-306C-467C-9F70-FB08F02B6318}" type="parTrans" cxnId="{B67DF2B8-5FB7-44F6-AB66-5B3494391A5F}">
      <dgm:prSet/>
      <dgm:spPr/>
      <dgm:t>
        <a:bodyPr/>
        <a:lstStyle/>
        <a:p>
          <a:endParaRPr lang="en-IN"/>
        </a:p>
      </dgm:t>
    </dgm:pt>
    <dgm:pt modelId="{F0A04B85-E830-4314-95AD-CF17031DA8AC}" type="sibTrans" cxnId="{B67DF2B8-5FB7-44F6-AB66-5B3494391A5F}">
      <dgm:prSet/>
      <dgm:spPr/>
      <dgm:t>
        <a:bodyPr/>
        <a:lstStyle/>
        <a:p>
          <a:endParaRPr lang="en-IN"/>
        </a:p>
      </dgm:t>
    </dgm:pt>
    <dgm:pt modelId="{13D4AB4C-8EF8-42B6-9639-4032D9C2ADAA}">
      <dgm:prSet phldrT="[Text]"/>
      <dgm:spPr/>
      <dgm:t>
        <a:bodyPr/>
        <a:lstStyle/>
        <a:p>
          <a:r>
            <a:rPr lang="en-US" dirty="0" err="1" smtClean="0">
              <a:latin typeface="Times New Roman" pitchFamily="18" charset="0"/>
              <a:cs typeface="Times New Roman" pitchFamily="18" charset="0"/>
            </a:rPr>
            <a:t>Hỗ</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trợ</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của</a:t>
          </a:r>
          <a:r>
            <a:rPr lang="en-US" dirty="0" smtClean="0">
              <a:latin typeface="Times New Roman" pitchFamily="18" charset="0"/>
              <a:cs typeface="Times New Roman" pitchFamily="18" charset="0"/>
            </a:rPr>
            <a:t> main OS</a:t>
          </a:r>
          <a:endParaRPr lang="en-IN" dirty="0">
            <a:latin typeface="Times New Roman" pitchFamily="18" charset="0"/>
            <a:cs typeface="Times New Roman" pitchFamily="18" charset="0"/>
          </a:endParaRPr>
        </a:p>
      </dgm:t>
    </dgm:pt>
    <dgm:pt modelId="{257ED24D-FED3-45A4-8991-14F857C3296F}" type="parTrans" cxnId="{80C8FFFD-49F7-4E19-9A2D-59E8DAEE7FC2}">
      <dgm:prSet/>
      <dgm:spPr/>
      <dgm:t>
        <a:bodyPr/>
        <a:lstStyle/>
        <a:p>
          <a:endParaRPr lang="en-IN"/>
        </a:p>
      </dgm:t>
    </dgm:pt>
    <dgm:pt modelId="{E47268CA-5164-442F-9429-E7F1D3A00A9E}" type="sibTrans" cxnId="{80C8FFFD-49F7-4E19-9A2D-59E8DAEE7FC2}">
      <dgm:prSet/>
      <dgm:spPr/>
      <dgm:t>
        <a:bodyPr/>
        <a:lstStyle/>
        <a:p>
          <a:endParaRPr lang="en-IN"/>
        </a:p>
      </dgm:t>
    </dgm:pt>
    <dgm:pt modelId="{55D93C99-081D-47C5-9725-E5882099D1C9}" type="pres">
      <dgm:prSet presAssocID="{FD2D8DB8-A8C3-4CDC-B926-D24CE4B4771F}" presName="linearFlow" presStyleCnt="0">
        <dgm:presLayoutVars>
          <dgm:dir/>
          <dgm:resizeHandles val="exact"/>
        </dgm:presLayoutVars>
      </dgm:prSet>
      <dgm:spPr/>
    </dgm:pt>
    <dgm:pt modelId="{36A85D2F-C777-47B3-B1E4-05F284849834}" type="pres">
      <dgm:prSet presAssocID="{8208DCC1-BC82-430F-99DA-9B2FC72FB8D2}" presName="node" presStyleLbl="node1" presStyleIdx="0" presStyleCnt="4">
        <dgm:presLayoutVars>
          <dgm:bulletEnabled val="1"/>
        </dgm:presLayoutVars>
      </dgm:prSet>
      <dgm:spPr/>
      <dgm:t>
        <a:bodyPr/>
        <a:lstStyle/>
        <a:p>
          <a:endParaRPr lang="en-IN"/>
        </a:p>
      </dgm:t>
    </dgm:pt>
    <dgm:pt modelId="{6B5ED0FE-911B-4ADF-A2C7-8248A6B3F8F7}" type="pres">
      <dgm:prSet presAssocID="{20C4619A-515C-4706-BF8A-8D36E5A46EEB}" presName="spacerL" presStyleCnt="0"/>
      <dgm:spPr/>
    </dgm:pt>
    <dgm:pt modelId="{A7399C4A-5BCF-4604-81EA-569046A21923}" type="pres">
      <dgm:prSet presAssocID="{20C4619A-515C-4706-BF8A-8D36E5A46EEB}" presName="sibTrans" presStyleLbl="sibTrans2D1" presStyleIdx="0" presStyleCnt="3"/>
      <dgm:spPr/>
      <dgm:t>
        <a:bodyPr/>
        <a:lstStyle/>
        <a:p>
          <a:endParaRPr lang="en-US"/>
        </a:p>
      </dgm:t>
    </dgm:pt>
    <dgm:pt modelId="{AB1686EC-B5FC-4BBA-B16C-9CAF5873BF62}" type="pres">
      <dgm:prSet presAssocID="{20C4619A-515C-4706-BF8A-8D36E5A46EEB}" presName="spacerR" presStyleCnt="0"/>
      <dgm:spPr/>
    </dgm:pt>
    <dgm:pt modelId="{833AE71B-E74D-4E0F-BABA-436E87824984}" type="pres">
      <dgm:prSet presAssocID="{D85B8A26-6905-4316-9133-9176745AE66E}" presName="node" presStyleLbl="node1" presStyleIdx="1" presStyleCnt="4">
        <dgm:presLayoutVars>
          <dgm:bulletEnabled val="1"/>
        </dgm:presLayoutVars>
      </dgm:prSet>
      <dgm:spPr/>
      <dgm:t>
        <a:bodyPr/>
        <a:lstStyle/>
        <a:p>
          <a:endParaRPr lang="en-US"/>
        </a:p>
      </dgm:t>
    </dgm:pt>
    <dgm:pt modelId="{56BEE1D4-B863-428F-9DFC-BD8024730775}" type="pres">
      <dgm:prSet presAssocID="{78E007F9-5242-441B-9945-9A24FFB0C8C6}" presName="spacerL" presStyleCnt="0"/>
      <dgm:spPr/>
    </dgm:pt>
    <dgm:pt modelId="{090A2BEC-FF89-4364-BA40-E8E15C7526A8}" type="pres">
      <dgm:prSet presAssocID="{78E007F9-5242-441B-9945-9A24FFB0C8C6}" presName="sibTrans" presStyleLbl="sibTrans2D1" presStyleIdx="1" presStyleCnt="3"/>
      <dgm:spPr/>
      <dgm:t>
        <a:bodyPr/>
        <a:lstStyle/>
        <a:p>
          <a:endParaRPr lang="en-US"/>
        </a:p>
      </dgm:t>
    </dgm:pt>
    <dgm:pt modelId="{7EDCC834-BF25-42A2-A485-55BFAAAA3E4B}" type="pres">
      <dgm:prSet presAssocID="{78E007F9-5242-441B-9945-9A24FFB0C8C6}" presName="spacerR" presStyleCnt="0"/>
      <dgm:spPr/>
    </dgm:pt>
    <dgm:pt modelId="{B93875D9-55C7-45CC-9996-DDC57854701E}" type="pres">
      <dgm:prSet presAssocID="{13D4AB4C-8EF8-42B6-9639-4032D9C2ADAA}" presName="node" presStyleLbl="node1" presStyleIdx="2" presStyleCnt="4">
        <dgm:presLayoutVars>
          <dgm:bulletEnabled val="1"/>
        </dgm:presLayoutVars>
      </dgm:prSet>
      <dgm:spPr/>
      <dgm:t>
        <a:bodyPr/>
        <a:lstStyle/>
        <a:p>
          <a:endParaRPr lang="en-US"/>
        </a:p>
      </dgm:t>
    </dgm:pt>
    <dgm:pt modelId="{9F8FE4F2-C4B3-4922-B683-41D0FB98785F}" type="pres">
      <dgm:prSet presAssocID="{E47268CA-5164-442F-9429-E7F1D3A00A9E}" presName="spacerL" presStyleCnt="0"/>
      <dgm:spPr/>
    </dgm:pt>
    <dgm:pt modelId="{96584BE4-40D6-438C-86AA-751EE006D082}" type="pres">
      <dgm:prSet presAssocID="{E47268CA-5164-442F-9429-E7F1D3A00A9E}" presName="sibTrans" presStyleLbl="sibTrans2D1" presStyleIdx="2" presStyleCnt="3"/>
      <dgm:spPr/>
      <dgm:t>
        <a:bodyPr/>
        <a:lstStyle/>
        <a:p>
          <a:endParaRPr lang="en-US"/>
        </a:p>
      </dgm:t>
    </dgm:pt>
    <dgm:pt modelId="{C4286912-0352-4066-A144-86A5BC8E0F55}" type="pres">
      <dgm:prSet presAssocID="{E47268CA-5164-442F-9429-E7F1D3A00A9E}" presName="spacerR" presStyleCnt="0"/>
      <dgm:spPr/>
    </dgm:pt>
    <dgm:pt modelId="{DE558868-55B8-4756-AEE1-06FC11694CB0}" type="pres">
      <dgm:prSet presAssocID="{B160BC43-0560-410D-933A-46CC2237D047}" presName="node" presStyleLbl="node1" presStyleIdx="3" presStyleCnt="4">
        <dgm:presLayoutVars>
          <dgm:bulletEnabled val="1"/>
        </dgm:presLayoutVars>
      </dgm:prSet>
      <dgm:spPr/>
      <dgm:t>
        <a:bodyPr/>
        <a:lstStyle/>
        <a:p>
          <a:endParaRPr lang="en-US"/>
        </a:p>
      </dgm:t>
    </dgm:pt>
  </dgm:ptLst>
  <dgm:cxnLst>
    <dgm:cxn modelId="{1C75994F-57B0-45D8-9055-7099F56E7F07}" type="presOf" srcId="{13D4AB4C-8EF8-42B6-9639-4032D9C2ADAA}" destId="{B93875D9-55C7-45CC-9996-DDC57854701E}" srcOrd="0" destOrd="0" presId="urn:microsoft.com/office/officeart/2005/8/layout/equation1"/>
    <dgm:cxn modelId="{DCF0660E-9EC0-4259-8BFD-A799ABDC2D50}" srcId="{FD2D8DB8-A8C3-4CDC-B926-D24CE4B4771F}" destId="{8208DCC1-BC82-430F-99DA-9B2FC72FB8D2}" srcOrd="0" destOrd="0" parTransId="{84E47035-5B33-42BA-BE62-BCA106643398}" sibTransId="{20C4619A-515C-4706-BF8A-8D36E5A46EEB}"/>
    <dgm:cxn modelId="{B67DF2B8-5FB7-44F6-AB66-5B3494391A5F}" srcId="{FD2D8DB8-A8C3-4CDC-B926-D24CE4B4771F}" destId="{B160BC43-0560-410D-933A-46CC2237D047}" srcOrd="3" destOrd="0" parTransId="{338D927E-306C-467C-9F70-FB08F02B6318}" sibTransId="{F0A04B85-E830-4314-95AD-CF17031DA8AC}"/>
    <dgm:cxn modelId="{DCE85C49-A740-4714-BDCE-94350E7BC781}" type="presOf" srcId="{B160BC43-0560-410D-933A-46CC2237D047}" destId="{DE558868-55B8-4756-AEE1-06FC11694CB0}" srcOrd="0" destOrd="0" presId="urn:microsoft.com/office/officeart/2005/8/layout/equation1"/>
    <dgm:cxn modelId="{FECE93D9-EAAD-48C8-A61D-8091C574E530}" type="presOf" srcId="{20C4619A-515C-4706-BF8A-8D36E5A46EEB}" destId="{A7399C4A-5BCF-4604-81EA-569046A21923}" srcOrd="0" destOrd="0" presId="urn:microsoft.com/office/officeart/2005/8/layout/equation1"/>
    <dgm:cxn modelId="{BE9E3629-EFD3-4377-90A4-F824C465DAAA}" type="presOf" srcId="{FD2D8DB8-A8C3-4CDC-B926-D24CE4B4771F}" destId="{55D93C99-081D-47C5-9725-E5882099D1C9}" srcOrd="0" destOrd="0" presId="urn:microsoft.com/office/officeart/2005/8/layout/equation1"/>
    <dgm:cxn modelId="{4F3EB982-26F4-4C44-B0FE-C66EC9B3AD50}" type="presOf" srcId="{E47268CA-5164-442F-9429-E7F1D3A00A9E}" destId="{96584BE4-40D6-438C-86AA-751EE006D082}" srcOrd="0" destOrd="0" presId="urn:microsoft.com/office/officeart/2005/8/layout/equation1"/>
    <dgm:cxn modelId="{4E20CF55-6AB5-451A-8BD7-4945E092CD4E}" srcId="{FD2D8DB8-A8C3-4CDC-B926-D24CE4B4771F}" destId="{D85B8A26-6905-4316-9133-9176745AE66E}" srcOrd="1" destOrd="0" parTransId="{8AA47005-38A1-4523-A86F-6BA2596FDAC8}" sibTransId="{78E007F9-5242-441B-9945-9A24FFB0C8C6}"/>
    <dgm:cxn modelId="{80C8FFFD-49F7-4E19-9A2D-59E8DAEE7FC2}" srcId="{FD2D8DB8-A8C3-4CDC-B926-D24CE4B4771F}" destId="{13D4AB4C-8EF8-42B6-9639-4032D9C2ADAA}" srcOrd="2" destOrd="0" parTransId="{257ED24D-FED3-45A4-8991-14F857C3296F}" sibTransId="{E47268CA-5164-442F-9429-E7F1D3A00A9E}"/>
    <dgm:cxn modelId="{89AA1486-99ED-4DF3-95D7-61876312C9A3}" type="presOf" srcId="{78E007F9-5242-441B-9945-9A24FFB0C8C6}" destId="{090A2BEC-FF89-4364-BA40-E8E15C7526A8}" srcOrd="0" destOrd="0" presId="urn:microsoft.com/office/officeart/2005/8/layout/equation1"/>
    <dgm:cxn modelId="{030BE7E3-4750-4DAB-A891-533451F7AF34}" type="presOf" srcId="{D85B8A26-6905-4316-9133-9176745AE66E}" destId="{833AE71B-E74D-4E0F-BABA-436E87824984}" srcOrd="0" destOrd="0" presId="urn:microsoft.com/office/officeart/2005/8/layout/equation1"/>
    <dgm:cxn modelId="{FA98341A-153C-4E6D-B8E3-9B3F11AF64ED}" type="presOf" srcId="{8208DCC1-BC82-430F-99DA-9B2FC72FB8D2}" destId="{36A85D2F-C777-47B3-B1E4-05F284849834}" srcOrd="0" destOrd="0" presId="urn:microsoft.com/office/officeart/2005/8/layout/equation1"/>
    <dgm:cxn modelId="{965CD4B2-CB7F-4012-B1EB-B1B82DF3200C}" type="presParOf" srcId="{55D93C99-081D-47C5-9725-E5882099D1C9}" destId="{36A85D2F-C777-47B3-B1E4-05F284849834}" srcOrd="0" destOrd="0" presId="urn:microsoft.com/office/officeart/2005/8/layout/equation1"/>
    <dgm:cxn modelId="{C2B9B61F-9642-46E1-A5BB-31CD0316CF91}" type="presParOf" srcId="{55D93C99-081D-47C5-9725-E5882099D1C9}" destId="{6B5ED0FE-911B-4ADF-A2C7-8248A6B3F8F7}" srcOrd="1" destOrd="0" presId="urn:microsoft.com/office/officeart/2005/8/layout/equation1"/>
    <dgm:cxn modelId="{53B43D1B-7B2D-4B11-B0D4-3465254A3707}" type="presParOf" srcId="{55D93C99-081D-47C5-9725-E5882099D1C9}" destId="{A7399C4A-5BCF-4604-81EA-569046A21923}" srcOrd="2" destOrd="0" presId="urn:microsoft.com/office/officeart/2005/8/layout/equation1"/>
    <dgm:cxn modelId="{AAB9E198-3FD3-4355-8778-AD808D46398D}" type="presParOf" srcId="{55D93C99-081D-47C5-9725-E5882099D1C9}" destId="{AB1686EC-B5FC-4BBA-B16C-9CAF5873BF62}" srcOrd="3" destOrd="0" presId="urn:microsoft.com/office/officeart/2005/8/layout/equation1"/>
    <dgm:cxn modelId="{FA362B3F-EEA7-4F3C-9E6A-6CC6B8D89883}" type="presParOf" srcId="{55D93C99-081D-47C5-9725-E5882099D1C9}" destId="{833AE71B-E74D-4E0F-BABA-436E87824984}" srcOrd="4" destOrd="0" presId="urn:microsoft.com/office/officeart/2005/8/layout/equation1"/>
    <dgm:cxn modelId="{1AC0FE5A-43C9-4234-B60D-63A98F361440}" type="presParOf" srcId="{55D93C99-081D-47C5-9725-E5882099D1C9}" destId="{56BEE1D4-B863-428F-9DFC-BD8024730775}" srcOrd="5" destOrd="0" presId="urn:microsoft.com/office/officeart/2005/8/layout/equation1"/>
    <dgm:cxn modelId="{50C4EB70-485D-42F0-9DE0-9C411FF514FE}" type="presParOf" srcId="{55D93C99-081D-47C5-9725-E5882099D1C9}" destId="{090A2BEC-FF89-4364-BA40-E8E15C7526A8}" srcOrd="6" destOrd="0" presId="urn:microsoft.com/office/officeart/2005/8/layout/equation1"/>
    <dgm:cxn modelId="{AAD5E145-D9AD-488C-8568-1638FEBAEFC7}" type="presParOf" srcId="{55D93C99-081D-47C5-9725-E5882099D1C9}" destId="{7EDCC834-BF25-42A2-A485-55BFAAAA3E4B}" srcOrd="7" destOrd="0" presId="urn:microsoft.com/office/officeart/2005/8/layout/equation1"/>
    <dgm:cxn modelId="{047ED231-F411-4DEE-9497-E3D6123D2036}" type="presParOf" srcId="{55D93C99-081D-47C5-9725-E5882099D1C9}" destId="{B93875D9-55C7-45CC-9996-DDC57854701E}" srcOrd="8" destOrd="0" presId="urn:microsoft.com/office/officeart/2005/8/layout/equation1"/>
    <dgm:cxn modelId="{861C8B8E-DF0F-4FF4-8353-AC475690F0CE}" type="presParOf" srcId="{55D93C99-081D-47C5-9725-E5882099D1C9}" destId="{9F8FE4F2-C4B3-4922-B683-41D0FB98785F}" srcOrd="9" destOrd="0" presId="urn:microsoft.com/office/officeart/2005/8/layout/equation1"/>
    <dgm:cxn modelId="{22082F09-EBE5-4A57-9F97-243DE8FBCEBF}" type="presParOf" srcId="{55D93C99-081D-47C5-9725-E5882099D1C9}" destId="{96584BE4-40D6-438C-86AA-751EE006D082}" srcOrd="10" destOrd="0" presId="urn:microsoft.com/office/officeart/2005/8/layout/equation1"/>
    <dgm:cxn modelId="{8DBEE2F4-AC97-4D6D-82E3-5921F9D1F845}" type="presParOf" srcId="{55D93C99-081D-47C5-9725-E5882099D1C9}" destId="{C4286912-0352-4066-A144-86A5BC8E0F55}" srcOrd="11" destOrd="0" presId="urn:microsoft.com/office/officeart/2005/8/layout/equation1"/>
    <dgm:cxn modelId="{EE045692-7310-46BC-B858-5E67B0C0AC60}" type="presParOf" srcId="{55D93C99-081D-47C5-9725-E5882099D1C9}" destId="{DE558868-55B8-4756-AEE1-06FC11694CB0}" srcOrd="12" destOrd="0" presId="urn:microsoft.com/office/officeart/2005/8/layout/equation1"/>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1606869-0440-4ADE-B912-681D4CCD8DEC}" type="datetimeFigureOut">
              <a:rPr lang="en-US" smtClean="0"/>
              <a:pPr/>
              <a:t>24/01/2015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9B3A4A6-801A-4B77-96AA-499C440FA151}" type="slidenum">
              <a:rPr lang="en-US" smtClean="0"/>
              <a:pPr/>
              <a:t>‹#›</a:t>
            </a:fld>
            <a:endParaRPr lang="en-US"/>
          </a:p>
        </p:txBody>
      </p:sp>
    </p:spTree>
    <p:extLst>
      <p:ext uri="{BB962C8B-B14F-4D97-AF65-F5344CB8AC3E}">
        <p14:creationId xmlns="" xmlns:p14="http://schemas.microsoft.com/office/powerpoint/2010/main" val="3118081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www.oracle.com/index.html"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l-ssl.google.com/android/eclipse/"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www.appcelerator.com/"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wiki.nukeviet.vn/programming:vcs" TargetMode="External"/><Relationship Id="rId2" Type="http://schemas.openxmlformats.org/officeDocument/2006/relationships/slide" Target="../slides/slide42.xml"/><Relationship Id="rId1" Type="http://schemas.openxmlformats.org/officeDocument/2006/relationships/notesMaster" Target="../notesMasters/notesMaster1.xml"/><Relationship Id="rId6" Type="http://schemas.openxmlformats.org/officeDocument/2006/relationships/hyperlink" Target="http://blog-xtraffic.pep.vn/noi-lam-viec-cua-tuong-lai-ket-noi-hop-tac-sang-tao/" TargetMode="External"/><Relationship Id="rId5" Type="http://schemas.openxmlformats.org/officeDocument/2006/relationships/hyperlink" Target="http://blog-xtraffic.pep.vn/huong-dan-cach-them-ma-javascript-xtraffic-pep-vn-website-publisher/" TargetMode="External"/><Relationship Id="rId4" Type="http://schemas.openxmlformats.org/officeDocument/2006/relationships/hyperlink" Target="http://blog-xtraffic.pep.vn/node-js-la-gi/"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Thị</a:t>
            </a:r>
            <a:r>
              <a:rPr lang="en-US" baseline="0" dirty="0" smtClean="0"/>
              <a:t> </a:t>
            </a:r>
            <a:r>
              <a:rPr lang="en-US" baseline="0" dirty="0" err="1" smtClean="0"/>
              <a:t>trường</a:t>
            </a:r>
            <a:r>
              <a:rPr lang="en-US" baseline="0" dirty="0" smtClean="0"/>
              <a:t> </a:t>
            </a:r>
            <a:r>
              <a:rPr lang="en-US" baseline="0" dirty="0" err="1" smtClean="0"/>
              <a:t>di</a:t>
            </a:r>
            <a:r>
              <a:rPr lang="en-US" baseline="0" dirty="0" smtClean="0"/>
              <a:t> </a:t>
            </a:r>
            <a:r>
              <a:rPr lang="en-US" baseline="0" dirty="0" err="1" smtClean="0"/>
              <a:t>động</a:t>
            </a:r>
            <a:r>
              <a:rPr lang="en-US" baseline="0" dirty="0" smtClean="0"/>
              <a:t> </a:t>
            </a:r>
            <a:r>
              <a:rPr lang="en-US" baseline="0" dirty="0" err="1" smtClean="0"/>
              <a:t>ngày</a:t>
            </a:r>
            <a:r>
              <a:rPr lang="en-US" baseline="0" dirty="0" smtClean="0"/>
              <a:t> nay </a:t>
            </a:r>
            <a:r>
              <a:rPr lang="en-US" baseline="0" dirty="0" err="1" smtClean="0"/>
              <a:t>đang</a:t>
            </a:r>
            <a:r>
              <a:rPr lang="en-US" baseline="0" dirty="0" smtClean="0"/>
              <a:t> </a:t>
            </a:r>
            <a:r>
              <a:rPr lang="en-US" baseline="0" dirty="0" err="1" smtClean="0"/>
              <a:t>nhộn</a:t>
            </a:r>
            <a:r>
              <a:rPr lang="en-US" baseline="0" dirty="0" smtClean="0"/>
              <a:t> </a:t>
            </a:r>
            <a:r>
              <a:rPr lang="en-US" baseline="0" dirty="0" err="1" smtClean="0"/>
              <a:t>nhịp</a:t>
            </a:r>
            <a:r>
              <a:rPr lang="en-US" baseline="0" dirty="0" smtClean="0"/>
              <a:t> </a:t>
            </a:r>
            <a:r>
              <a:rPr lang="en-US" baseline="0" dirty="0" err="1" smtClean="0"/>
              <a:t>hơn</a:t>
            </a:r>
            <a:r>
              <a:rPr lang="en-US" baseline="0" dirty="0" smtClean="0"/>
              <a:t> </a:t>
            </a:r>
            <a:r>
              <a:rPr lang="en-US" baseline="0" dirty="0" err="1" smtClean="0"/>
              <a:t>bao</a:t>
            </a:r>
            <a:r>
              <a:rPr lang="en-US" baseline="0" dirty="0" smtClean="0"/>
              <a:t> </a:t>
            </a:r>
            <a:r>
              <a:rPr lang="en-US" baseline="0" dirty="0" err="1" smtClean="0"/>
              <a:t>giờ</a:t>
            </a:r>
            <a:r>
              <a:rPr lang="en-US" baseline="0" dirty="0" smtClean="0"/>
              <a:t> </a:t>
            </a:r>
            <a:r>
              <a:rPr lang="en-US" baseline="0" dirty="0" err="1" smtClean="0"/>
              <a:t>hết</a:t>
            </a:r>
            <a:r>
              <a:rPr lang="en-US" baseline="0" dirty="0" smtClean="0"/>
              <a:t> </a:t>
            </a:r>
            <a:r>
              <a:rPr lang="en-US" baseline="0" dirty="0" err="1" smtClean="0"/>
              <a:t>bởi</a:t>
            </a:r>
            <a:r>
              <a:rPr lang="en-US" baseline="0" dirty="0" smtClean="0"/>
              <a:t> </a:t>
            </a:r>
            <a:r>
              <a:rPr lang="en-US" baseline="0" dirty="0" err="1" smtClean="0"/>
              <a:t>sự</a:t>
            </a:r>
            <a:r>
              <a:rPr lang="en-US" baseline="0" dirty="0" smtClean="0"/>
              <a:t> </a:t>
            </a:r>
            <a:r>
              <a:rPr lang="en-US" baseline="0" dirty="0" err="1" smtClean="0"/>
              <a:t>phát</a:t>
            </a:r>
            <a:r>
              <a:rPr lang="en-US" baseline="0" dirty="0" smtClean="0"/>
              <a:t> </a:t>
            </a:r>
            <a:r>
              <a:rPr lang="en-US" baseline="0" dirty="0" err="1" smtClean="0"/>
              <a:t>triển</a:t>
            </a:r>
            <a:r>
              <a:rPr lang="en-US" baseline="0" dirty="0" smtClean="0"/>
              <a:t> </a:t>
            </a:r>
            <a:r>
              <a:rPr lang="en-US" baseline="0" dirty="0" err="1" smtClean="0"/>
              <a:t>của</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a:t>
            </a:r>
            <a:r>
              <a:rPr lang="en-US" baseline="0" dirty="0" err="1" smtClean="0"/>
              <a:t>lẫn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di</a:t>
            </a:r>
            <a:r>
              <a:rPr lang="en-US" baseline="0" dirty="0" smtClean="0"/>
              <a:t> </a:t>
            </a:r>
            <a:r>
              <a:rPr lang="en-US" baseline="0" dirty="0" err="1" smtClean="0"/>
              <a:t>động</a:t>
            </a:r>
            <a:r>
              <a:rPr lang="en-US" baseline="0" dirty="0" smtClean="0"/>
              <a:t>.</a:t>
            </a:r>
          </a:p>
          <a:p>
            <a:r>
              <a:rPr lang="en-US" baseline="0" dirty="0" err="1" smtClean="0"/>
              <a:t>Cùng</a:t>
            </a:r>
            <a:r>
              <a:rPr lang="en-US" baseline="0" dirty="0" smtClean="0"/>
              <a:t> </a:t>
            </a:r>
            <a:r>
              <a:rPr lang="en-US" baseline="0" dirty="0" err="1" smtClean="0"/>
              <a:t>với</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di</a:t>
            </a:r>
            <a:r>
              <a:rPr lang="en-US" baseline="0" dirty="0" smtClean="0"/>
              <a:t> </a:t>
            </a:r>
            <a:r>
              <a:rPr lang="en-US" baseline="0" dirty="0" err="1" smtClean="0"/>
              <a:t>động</a:t>
            </a:r>
            <a:r>
              <a:rPr lang="en-US" baseline="0" dirty="0" smtClean="0"/>
              <a:t> </a:t>
            </a:r>
            <a:r>
              <a:rPr lang="en-US" baseline="0" dirty="0" err="1" smtClean="0"/>
              <a:t>cũng</a:t>
            </a:r>
            <a:r>
              <a:rPr lang="en-US" baseline="0" dirty="0" smtClean="0"/>
              <a:t> </a:t>
            </a:r>
            <a:r>
              <a:rPr lang="en-US" baseline="0" dirty="0" err="1" smtClean="0"/>
              <a:t>dần</a:t>
            </a:r>
            <a:r>
              <a:rPr lang="en-US" baseline="0" dirty="0" smtClean="0"/>
              <a:t> </a:t>
            </a:r>
            <a:r>
              <a:rPr lang="en-US" baseline="0" dirty="0" err="1" smtClean="0"/>
              <a:t>một</a:t>
            </a:r>
            <a:r>
              <a:rPr lang="en-US" baseline="0" dirty="0" smtClean="0"/>
              <a:t> </a:t>
            </a:r>
            <a:r>
              <a:rPr lang="en-US" baseline="0" dirty="0" err="1" smtClean="0"/>
              <a:t>phát</a:t>
            </a:r>
            <a:r>
              <a:rPr lang="en-US" baseline="0" dirty="0" smtClean="0"/>
              <a:t> </a:t>
            </a:r>
            <a:r>
              <a:rPr lang="en-US" baseline="0" dirty="0" err="1" smtClean="0"/>
              <a:t>triển</a:t>
            </a:r>
            <a:r>
              <a:rPr lang="en-US" baseline="0" dirty="0" smtClean="0"/>
              <a:t> </a:t>
            </a:r>
            <a:r>
              <a:rPr lang="en-US" baseline="0" dirty="0" err="1" smtClean="0"/>
              <a:t>từ</a:t>
            </a:r>
            <a:r>
              <a:rPr lang="en-US" baseline="0" dirty="0" smtClean="0"/>
              <a:t> </a:t>
            </a:r>
            <a:r>
              <a:rPr lang="en-US" baseline="0" dirty="0" err="1" smtClean="0"/>
              <a:t>những</a:t>
            </a:r>
            <a:r>
              <a:rPr lang="en-US" baseline="0" dirty="0" smtClean="0"/>
              <a:t> </a:t>
            </a:r>
            <a:r>
              <a:rPr lang="en-US" baseline="0" dirty="0" err="1" smtClean="0"/>
              <a:t>dòng</a:t>
            </a:r>
            <a:r>
              <a:rPr lang="en-US" baseline="0" dirty="0" smtClean="0"/>
              <a:t> </a:t>
            </a:r>
            <a:r>
              <a:rPr lang="en-US" baseline="0" dirty="0" err="1" smtClean="0"/>
              <a:t>mã</a:t>
            </a:r>
            <a:r>
              <a:rPr lang="en-US" baseline="0" dirty="0" smtClean="0"/>
              <a:t> </a:t>
            </a:r>
            <a:r>
              <a:rPr lang="en-US" baseline="0" dirty="0" err="1" smtClean="0"/>
              <a:t>lệnh</a:t>
            </a:r>
            <a:r>
              <a:rPr lang="en-US" baseline="0" dirty="0" smtClean="0"/>
              <a:t> </a:t>
            </a:r>
            <a:r>
              <a:rPr lang="en-US" baseline="0" dirty="0" err="1" smtClean="0"/>
              <a:t>đơn</a:t>
            </a:r>
            <a:r>
              <a:rPr lang="en-US" baseline="0" dirty="0" smtClean="0"/>
              <a:t> </a:t>
            </a:r>
            <a:r>
              <a:rPr lang="en-US" baseline="0" dirty="0" err="1" smtClean="0"/>
              <a:t>thuần</a:t>
            </a:r>
            <a:r>
              <a:rPr lang="en-US" baseline="0" dirty="0" smtClean="0"/>
              <a:t>, </a:t>
            </a:r>
            <a:r>
              <a:rPr lang="en-US" baseline="0" dirty="0" err="1" smtClean="0"/>
              <a:t>trí</a:t>
            </a:r>
            <a:r>
              <a:rPr lang="en-US" baseline="0" dirty="0" smtClean="0"/>
              <a:t> </a:t>
            </a:r>
            <a:r>
              <a:rPr lang="en-US" baseline="0" dirty="0" err="1" smtClean="0"/>
              <a:t>tuệ</a:t>
            </a:r>
            <a:r>
              <a:rPr lang="en-US" baseline="0" dirty="0" smtClean="0"/>
              <a:t> con </a:t>
            </a:r>
            <a:r>
              <a:rPr lang="en-US" baseline="0" dirty="0" err="1" smtClean="0"/>
              <a:t>người</a:t>
            </a:r>
            <a:r>
              <a:rPr lang="en-US" baseline="0" dirty="0" smtClean="0"/>
              <a:t> </a:t>
            </a:r>
            <a:r>
              <a:rPr lang="en-US" baseline="0" dirty="0" err="1" smtClean="0"/>
              <a:t>đã</a:t>
            </a:r>
            <a:r>
              <a:rPr lang="en-US" baseline="0" dirty="0" smtClean="0"/>
              <a:t> </a:t>
            </a:r>
            <a:r>
              <a:rPr lang="en-US" baseline="0" dirty="0" err="1" smtClean="0"/>
              <a:t>mang</a:t>
            </a:r>
            <a:r>
              <a:rPr lang="en-US" baseline="0" dirty="0" smtClean="0"/>
              <a:t> </a:t>
            </a:r>
            <a:r>
              <a:rPr lang="en-US" baseline="0" dirty="0" err="1" smtClean="0"/>
              <a:t>đến</a:t>
            </a:r>
            <a:r>
              <a:rPr lang="en-US" baseline="0" dirty="0" smtClean="0"/>
              <a:t> </a:t>
            </a:r>
            <a:r>
              <a:rPr lang="en-US" baseline="0" dirty="0" err="1" smtClean="0"/>
              <a:t>những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native </a:t>
            </a:r>
            <a:r>
              <a:rPr lang="en-US" baseline="0" dirty="0" err="1" smtClean="0"/>
              <a:t>cài</a:t>
            </a:r>
            <a:r>
              <a:rPr lang="en-US" baseline="0" dirty="0" smtClean="0"/>
              <a:t> </a:t>
            </a:r>
            <a:r>
              <a:rPr lang="en-US" baseline="0" dirty="0" err="1" smtClean="0"/>
              <a:t>đặt</a:t>
            </a:r>
            <a:r>
              <a:rPr lang="en-US" baseline="0" dirty="0" smtClean="0"/>
              <a:t> </a:t>
            </a:r>
            <a:r>
              <a:rPr lang="en-US" baseline="0" dirty="0" err="1" smtClean="0"/>
              <a:t>một</a:t>
            </a:r>
            <a:r>
              <a:rPr lang="en-US" baseline="0" dirty="0" smtClean="0"/>
              <a:t> </a:t>
            </a:r>
            <a:r>
              <a:rPr lang="en-US" baseline="0" dirty="0" err="1" smtClean="0"/>
              <a:t>cách</a:t>
            </a:r>
            <a:r>
              <a:rPr lang="en-US" baseline="0" dirty="0" smtClean="0"/>
              <a:t> </a:t>
            </a:r>
            <a:r>
              <a:rPr lang="en-US" baseline="0" dirty="0" err="1" smtClean="0"/>
              <a:t>trực</a:t>
            </a:r>
            <a:r>
              <a:rPr lang="en-US" baseline="0" dirty="0" smtClean="0"/>
              <a:t> </a:t>
            </a:r>
            <a:r>
              <a:rPr lang="en-US" baseline="0" dirty="0" err="1" smtClean="0"/>
              <a:t>tiếp</a:t>
            </a:r>
            <a:r>
              <a:rPr lang="en-US" baseline="0" dirty="0" smtClean="0"/>
              <a:t> </a:t>
            </a:r>
            <a:r>
              <a:rPr lang="en-US" baseline="0" dirty="0" err="1" smtClean="0"/>
              <a:t>với</a:t>
            </a:r>
            <a:r>
              <a:rPr lang="en-US" baseline="0" dirty="0" smtClean="0"/>
              <a:t> </a:t>
            </a:r>
            <a:r>
              <a:rPr lang="en-US" baseline="0" dirty="0" err="1" smtClean="0"/>
              <a:t>hình</a:t>
            </a:r>
            <a:r>
              <a:rPr lang="en-US" baseline="0" dirty="0" smtClean="0"/>
              <a:t> </a:t>
            </a:r>
            <a:r>
              <a:rPr lang="en-US" baseline="0" dirty="0" err="1" smtClean="0"/>
              <a:t>ảnh</a:t>
            </a:r>
            <a:r>
              <a:rPr lang="en-US" baseline="0" dirty="0" smtClean="0"/>
              <a:t> </a:t>
            </a:r>
            <a:r>
              <a:rPr lang="en-US" baseline="0" dirty="0" err="1" smtClean="0"/>
              <a:t>trực</a:t>
            </a:r>
            <a:r>
              <a:rPr lang="en-US" baseline="0" dirty="0" smtClean="0"/>
              <a:t> </a:t>
            </a:r>
            <a:r>
              <a:rPr lang="en-US" baseline="0" dirty="0" err="1" smtClean="0"/>
              <a:t>quan</a:t>
            </a:r>
            <a:r>
              <a:rPr lang="en-US" baseline="0" dirty="0" smtClean="0"/>
              <a:t>.</a:t>
            </a:r>
          </a:p>
          <a:p>
            <a:r>
              <a:rPr lang="en-US" baseline="0" dirty="0" err="1" smtClean="0"/>
              <a:t>Và</a:t>
            </a:r>
            <a:r>
              <a:rPr lang="en-US" baseline="0" dirty="0" smtClean="0"/>
              <a:t> </a:t>
            </a:r>
            <a:r>
              <a:rPr lang="en-US" baseline="0" dirty="0" err="1" smtClean="0"/>
              <a:t>khi</a:t>
            </a:r>
            <a:r>
              <a:rPr lang="en-US" baseline="0" dirty="0" smtClean="0"/>
              <a:t> </a:t>
            </a:r>
            <a:r>
              <a:rPr lang="en-US" baseline="0" dirty="0" err="1" smtClean="0"/>
              <a:t>thị</a:t>
            </a:r>
            <a:r>
              <a:rPr lang="en-US" baseline="0" dirty="0" smtClean="0"/>
              <a:t> </a:t>
            </a:r>
            <a:r>
              <a:rPr lang="en-US" baseline="0" dirty="0" err="1" smtClean="0"/>
              <a:t>trường</a:t>
            </a:r>
            <a:r>
              <a:rPr lang="en-US" baseline="0" dirty="0" smtClean="0"/>
              <a:t> online </a:t>
            </a:r>
            <a:r>
              <a:rPr lang="en-US" baseline="0" dirty="0" err="1" smtClean="0"/>
              <a:t>mở</a:t>
            </a:r>
            <a:r>
              <a:rPr lang="en-US" baseline="0" dirty="0" smtClean="0"/>
              <a:t> </a:t>
            </a:r>
            <a:r>
              <a:rPr lang="en-US" baseline="0" dirty="0" err="1" smtClean="0"/>
              <a:t>ra</a:t>
            </a:r>
            <a:r>
              <a:rPr lang="en-US" baseline="0" dirty="0" smtClean="0"/>
              <a:t>, </a:t>
            </a:r>
            <a:r>
              <a:rPr lang="en-US" baseline="0" dirty="0" err="1" smtClean="0"/>
              <a:t>thế</a:t>
            </a:r>
            <a:r>
              <a:rPr lang="en-US" baseline="0" dirty="0" smtClean="0"/>
              <a:t> </a:t>
            </a:r>
            <a:r>
              <a:rPr lang="en-US" baseline="0" dirty="0" err="1" smtClean="0"/>
              <a:t>giới</a:t>
            </a:r>
            <a:r>
              <a:rPr lang="en-US" baseline="0" dirty="0" smtClean="0"/>
              <a:t> </a:t>
            </a:r>
            <a:r>
              <a:rPr lang="en-US" baseline="0" dirty="0" err="1" smtClean="0"/>
              <a:t>tiếp</a:t>
            </a:r>
            <a:r>
              <a:rPr lang="en-US" baseline="0" dirty="0" smtClean="0"/>
              <a:t> </a:t>
            </a:r>
            <a:r>
              <a:rPr lang="en-US" baseline="0" dirty="0" err="1" smtClean="0"/>
              <a:t>cận</a:t>
            </a:r>
            <a:r>
              <a:rPr lang="en-US" baseline="0" dirty="0" smtClean="0"/>
              <a:t> </a:t>
            </a:r>
            <a:r>
              <a:rPr lang="en-US" baseline="0" dirty="0" err="1" smtClean="0"/>
              <a:t>với</a:t>
            </a:r>
            <a:r>
              <a:rPr lang="en-US" baseline="0" dirty="0" smtClean="0"/>
              <a:t> </a:t>
            </a:r>
            <a:r>
              <a:rPr lang="en-US" baseline="0" dirty="0" err="1" smtClean="0"/>
              <a:t>nền</a:t>
            </a:r>
            <a:r>
              <a:rPr lang="en-US" baseline="0" dirty="0" smtClean="0"/>
              <a:t> </a:t>
            </a:r>
            <a:r>
              <a:rPr lang="en-US" baseline="0" dirty="0" err="1" smtClean="0"/>
              <a:t>kỷ</a:t>
            </a:r>
            <a:r>
              <a:rPr lang="en-US" baseline="0" dirty="0" smtClean="0"/>
              <a:t> </a:t>
            </a:r>
            <a:r>
              <a:rPr lang="en-US" baseline="0" dirty="0" err="1" smtClean="0"/>
              <a:t>nguyên</a:t>
            </a:r>
            <a:r>
              <a:rPr lang="en-US" baseline="0" dirty="0" smtClean="0"/>
              <a:t> </a:t>
            </a:r>
            <a:r>
              <a:rPr lang="en-US" baseline="0" dirty="0" err="1" smtClean="0"/>
              <a:t>mới</a:t>
            </a:r>
            <a:r>
              <a:rPr lang="en-US" baseline="0" dirty="0" smtClean="0"/>
              <a:t>, </a:t>
            </a:r>
            <a:r>
              <a:rPr lang="en-US" baseline="0" dirty="0" err="1" smtClean="0"/>
              <a:t>kỷ</a:t>
            </a:r>
            <a:r>
              <a:rPr lang="en-US" baseline="0" dirty="0" smtClean="0"/>
              <a:t> </a:t>
            </a:r>
            <a:r>
              <a:rPr lang="en-US" baseline="0" dirty="0" err="1" smtClean="0"/>
              <a:t>nguyên</a:t>
            </a:r>
            <a:r>
              <a:rPr lang="en-US" baseline="0" dirty="0" smtClean="0"/>
              <a:t> </a:t>
            </a:r>
            <a:r>
              <a:rPr lang="en-US" baseline="0" dirty="0" err="1" smtClean="0"/>
              <a:t>của</a:t>
            </a:r>
            <a:r>
              <a:rPr lang="en-US" baseline="0" dirty="0" smtClean="0"/>
              <a:t> </a:t>
            </a:r>
            <a:r>
              <a:rPr lang="en-US" baseline="0" dirty="0" err="1" smtClean="0"/>
              <a:t>mạng</a:t>
            </a:r>
            <a:r>
              <a:rPr lang="en-US" baseline="0" dirty="0" smtClean="0"/>
              <a:t> </a:t>
            </a:r>
            <a:r>
              <a:rPr lang="en-US" baseline="0" dirty="0" err="1" smtClean="0"/>
              <a:t>lưới</a:t>
            </a:r>
            <a:r>
              <a:rPr lang="en-US" baseline="0" dirty="0" smtClean="0"/>
              <a:t> internet, </a:t>
            </a:r>
            <a:r>
              <a:rPr lang="en-US" baseline="0" dirty="0" err="1" smtClean="0"/>
              <a:t>các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chạy</a:t>
            </a:r>
            <a:r>
              <a:rPr lang="en-US" baseline="0" dirty="0" smtClean="0"/>
              <a:t> </a:t>
            </a:r>
            <a:r>
              <a:rPr lang="en-US" baseline="0" dirty="0" err="1" smtClean="0"/>
              <a:t>trực</a:t>
            </a:r>
            <a:r>
              <a:rPr lang="en-US" baseline="0" dirty="0" smtClean="0"/>
              <a:t> </a:t>
            </a:r>
            <a:r>
              <a:rPr lang="en-US" baseline="0" dirty="0" err="1" smtClean="0"/>
              <a:t>tiếp</a:t>
            </a:r>
            <a:r>
              <a:rPr lang="en-US" baseline="0" dirty="0" smtClean="0"/>
              <a:t> </a:t>
            </a:r>
            <a:r>
              <a:rPr lang="en-US" baseline="0" dirty="0" err="1" smtClean="0"/>
              <a:t>nền</a:t>
            </a:r>
            <a:r>
              <a:rPr lang="en-US" baseline="0" dirty="0" smtClean="0"/>
              <a:t> web </a:t>
            </a:r>
            <a:r>
              <a:rPr lang="en-US" baseline="0" dirty="0" err="1" smtClean="0"/>
              <a:t>đã</a:t>
            </a:r>
            <a:r>
              <a:rPr lang="en-US" baseline="0" dirty="0" smtClean="0"/>
              <a:t> </a:t>
            </a:r>
            <a:r>
              <a:rPr lang="en-US" baseline="0" dirty="0" err="1" smtClean="0"/>
              <a:t>ra</a:t>
            </a:r>
            <a:r>
              <a:rPr lang="en-US" baseline="0" dirty="0" smtClean="0"/>
              <a:t> </a:t>
            </a:r>
            <a:r>
              <a:rPr lang="en-US" baseline="0" dirty="0" err="1" smtClean="0"/>
              <a:t>đời</a:t>
            </a:r>
            <a:r>
              <a:rPr lang="en-US" baseline="0" dirty="0" smtClean="0"/>
              <a:t> </a:t>
            </a:r>
            <a:r>
              <a:rPr lang="en-US" baseline="0" dirty="0" err="1" smtClean="0"/>
              <a:t>và</a:t>
            </a:r>
            <a:r>
              <a:rPr lang="en-US" baseline="0" dirty="0" smtClean="0"/>
              <a:t> </a:t>
            </a:r>
            <a:r>
              <a:rPr lang="en-US" baseline="0" dirty="0" err="1" smtClean="0"/>
              <a:t>một</a:t>
            </a:r>
            <a:r>
              <a:rPr lang="en-US" baseline="0" dirty="0" smtClean="0"/>
              <a:t> </a:t>
            </a:r>
            <a:r>
              <a:rPr lang="en-US" baseline="0" dirty="0" err="1" smtClean="0"/>
              <a:t>thế</a:t>
            </a:r>
            <a:r>
              <a:rPr lang="en-US" baseline="0" dirty="0" smtClean="0"/>
              <a:t> </a:t>
            </a:r>
            <a:r>
              <a:rPr lang="en-US" baseline="0" dirty="0" err="1" smtClean="0"/>
              <a:t>giới</a:t>
            </a:r>
            <a:r>
              <a:rPr lang="en-US" baseline="0" dirty="0" smtClean="0"/>
              <a:t> </a:t>
            </a:r>
            <a:r>
              <a:rPr lang="en-US" baseline="0" dirty="0" err="1" smtClean="0"/>
              <a:t>ưng</a:t>
            </a:r>
            <a:r>
              <a:rPr lang="en-US" baseline="0" dirty="0" smtClean="0"/>
              <a:t> </a:t>
            </a:r>
            <a:r>
              <a:rPr lang="en-US" baseline="0" dirty="0" err="1" smtClean="0"/>
              <a:t>dụng</a:t>
            </a:r>
            <a:r>
              <a:rPr lang="en-US" baseline="0" dirty="0" smtClean="0"/>
              <a:t> qua internet </a:t>
            </a:r>
            <a:r>
              <a:rPr lang="en-US" baseline="0" dirty="0" err="1" smtClean="0"/>
              <a:t>trù</a:t>
            </a:r>
            <a:r>
              <a:rPr lang="en-US" baseline="0" dirty="0" smtClean="0"/>
              <a:t> </a:t>
            </a:r>
            <a:r>
              <a:rPr lang="en-US" baseline="0" dirty="0" err="1" smtClean="0"/>
              <a:t>phú</a:t>
            </a:r>
            <a:r>
              <a:rPr lang="en-US" baseline="0" dirty="0" smtClean="0"/>
              <a:t> </a:t>
            </a:r>
            <a:r>
              <a:rPr lang="en-US" baseline="0" dirty="0" err="1" smtClean="0"/>
              <a:t>đã</a:t>
            </a:r>
            <a:r>
              <a:rPr lang="en-US" baseline="0" dirty="0" smtClean="0"/>
              <a:t> </a:t>
            </a:r>
            <a:r>
              <a:rPr lang="en-US" baseline="0" dirty="0" err="1" smtClean="0"/>
              <a:t>đến</a:t>
            </a:r>
            <a:r>
              <a:rPr lang="en-US" baseline="0" dirty="0" smtClean="0"/>
              <a:t> </a:t>
            </a:r>
            <a:r>
              <a:rPr lang="en-US" baseline="0" dirty="0" err="1" smtClean="0"/>
              <a:t>với</a:t>
            </a:r>
            <a:r>
              <a:rPr lang="en-US" baseline="0" dirty="0" smtClean="0"/>
              <a:t> </a:t>
            </a:r>
            <a:r>
              <a:rPr lang="en-US" baseline="0" dirty="0" err="1" smtClean="0"/>
              <a:t>cộng</a:t>
            </a:r>
            <a:r>
              <a:rPr lang="en-US" baseline="0" dirty="0" smtClean="0"/>
              <a:t> </a:t>
            </a:r>
            <a:r>
              <a:rPr lang="en-US" baseline="0" dirty="0" err="1" smtClean="0"/>
              <a:t>đồng</a:t>
            </a:r>
            <a:r>
              <a:rPr lang="en-US" baseline="0" dirty="0" smtClean="0"/>
              <a:t> </a:t>
            </a:r>
            <a:r>
              <a:rPr lang="en-US" baseline="0" dirty="0" err="1" smtClean="0"/>
              <a:t>người</a:t>
            </a:r>
            <a:r>
              <a:rPr lang="en-US" baseline="0" dirty="0" smtClean="0"/>
              <a:t> </a:t>
            </a:r>
            <a:r>
              <a:rPr lang="en-US" baseline="0" dirty="0" err="1" smtClean="0"/>
              <a:t>sử</a:t>
            </a:r>
            <a:r>
              <a:rPr lang="en-US" baseline="0" dirty="0" smtClean="0"/>
              <a:t> </a:t>
            </a:r>
            <a:r>
              <a:rPr lang="en-US" baseline="0" dirty="0" err="1" smtClean="0"/>
              <a:t>dụng</a:t>
            </a:r>
            <a:endParaRPr lang="en-US" baseline="0" dirty="0" smtClean="0"/>
          </a:p>
        </p:txBody>
      </p:sp>
      <p:sp>
        <p:nvSpPr>
          <p:cNvPr id="4" name="Slide Number Placeholder 3"/>
          <p:cNvSpPr>
            <a:spLocks noGrp="1"/>
          </p:cNvSpPr>
          <p:nvPr>
            <p:ph type="sldNum" sz="quarter" idx="10"/>
          </p:nvPr>
        </p:nvSpPr>
        <p:spPr/>
        <p:txBody>
          <a:bodyPr/>
          <a:lstStyle/>
          <a:p>
            <a:fld id="{E9B3A4A6-801A-4B77-96AA-499C440FA151}" type="slidenum">
              <a:rPr lang="en-US" smtClean="0"/>
              <a:pPr/>
              <a:t>3</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latin typeface="+mn-lt"/>
                <a:ea typeface="+mn-ea"/>
                <a:cs typeface="+mn-cs"/>
              </a:rPr>
              <a:t>Vậy</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với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thương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hiệu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đang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ngày</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càng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lớn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mạnh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như</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thế</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này</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tita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có</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phải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một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công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ty</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lâu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năm</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Thật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ra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công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ty</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chỉ</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mới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vận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hành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được</a:t>
            </a:r>
            <a:r>
              <a:rPr lang="en-US" sz="1200" kern="1200" dirty="0" smtClean="0">
                <a:solidFill>
                  <a:schemeClr val="tx1"/>
                </a:solidFill>
                <a:latin typeface="+mn-lt"/>
                <a:ea typeface="+mn-ea"/>
                <a:cs typeface="+mn-cs"/>
              </a:rPr>
              <a:t> 8 </a:t>
            </a:r>
            <a:r>
              <a:rPr lang="en-US" sz="1200" kern="1200" dirty="0" err="1" smtClean="0">
                <a:solidFill>
                  <a:schemeClr val="tx1"/>
                </a:solidFill>
                <a:latin typeface="+mn-lt"/>
                <a:ea typeface="+mn-ea"/>
                <a:cs typeface="+mn-cs"/>
              </a:rPr>
              <a:t>năm</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chính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thức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vào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năm</a:t>
            </a:r>
            <a:r>
              <a:rPr lang="en-US" sz="1200" kern="1200" dirty="0" smtClean="0">
                <a:solidFill>
                  <a:schemeClr val="tx1"/>
                </a:solidFill>
                <a:latin typeface="+mn-lt"/>
                <a:ea typeface="+mn-ea"/>
                <a:cs typeface="+mn-cs"/>
              </a:rPr>
              <a:t> 2007 </a:t>
            </a:r>
            <a:r>
              <a:rPr lang="en-US" sz="1200" kern="1200" dirty="0" err="1" smtClean="0">
                <a:solidFill>
                  <a:schemeClr val="tx1"/>
                </a:solidFill>
                <a:latin typeface="+mn-lt"/>
                <a:ea typeface="+mn-ea"/>
                <a:cs typeface="+mn-cs"/>
              </a:rPr>
              <a:t>khi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đó</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chỉ</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với</a:t>
            </a:r>
            <a:r>
              <a:rPr lang="en-US" sz="1200" kern="1200" dirty="0" smtClean="0">
                <a:solidFill>
                  <a:schemeClr val="tx1"/>
                </a:solidFill>
                <a:latin typeface="+mn-lt"/>
                <a:ea typeface="+mn-ea"/>
                <a:cs typeface="+mn-cs"/>
              </a:rPr>
              <a:t> 135 </a:t>
            </a:r>
            <a:r>
              <a:rPr lang="en-US" sz="1200" kern="1200" dirty="0" err="1" smtClean="0">
                <a:solidFill>
                  <a:schemeClr val="tx1"/>
                </a:solidFill>
                <a:latin typeface="+mn-lt"/>
                <a:ea typeface="+mn-ea"/>
                <a:cs typeface="+mn-cs"/>
              </a:rPr>
              <a:t>nhân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viên</a:t>
            </a:r>
            <a:r>
              <a:rPr lang="en-US" sz="1200" kern="1200" dirty="0" smtClean="0">
                <a:solidFill>
                  <a:schemeClr val="tx1"/>
                </a:solidFill>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Source:</a:t>
            </a:r>
            <a:r>
              <a:rPr lang="en-US" baseline="0" dirty="0" smtClean="0"/>
              <a:t> appcelerator.com</a:t>
            </a:r>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13</a:t>
            </a:fld>
            <a:endParaRPr lang="en-US"/>
          </a:p>
        </p:txBody>
      </p:sp>
    </p:spTree>
    <p:extLst>
      <p:ext uri="{BB962C8B-B14F-4D97-AF65-F5344CB8AC3E}">
        <p14:creationId xmlns="" xmlns:p14="http://schemas.microsoft.com/office/powerpoint/2010/main" val="4157493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err="1" smtClean="0">
                <a:solidFill>
                  <a:schemeClr val="tx1"/>
                </a:solidFill>
                <a:latin typeface="+mn-lt"/>
                <a:ea typeface="+mn-ea"/>
                <a:cs typeface="+mn-cs"/>
              </a:rPr>
              <a:t>Nền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kiến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trúc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của</a:t>
            </a:r>
            <a:r>
              <a:rPr lang="en-US" sz="1200" kern="1200" baseline="0" dirty="0" smtClean="0">
                <a:solidFill>
                  <a:schemeClr val="tx1"/>
                </a:solidFill>
                <a:latin typeface="+mn-lt"/>
                <a:ea typeface="+mn-ea"/>
                <a:cs typeface="+mn-cs"/>
              </a:rPr>
              <a:t> titanium</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tương</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đối</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khá</a:t>
            </a:r>
            <a:r>
              <a:rPr lang="en-US" sz="1200" kern="1200" baseline="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đơn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giản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điều</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đó</a:t>
            </a:r>
            <a:r>
              <a:rPr lang="en-US" sz="1200" kern="1200" baseline="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đã</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tạo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nên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nét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ưu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việc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cũng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như</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đặc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trưng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tita</a:t>
            </a:r>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Với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nền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tảng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cơ</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bản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tạo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nên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cốt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lõi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ứng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dụng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Ul</a:t>
            </a:r>
            <a:r>
              <a:rPr lang="en-US" sz="1200" kern="1200" dirty="0" smtClean="0">
                <a:solidFill>
                  <a:schemeClr val="tx1"/>
                </a:solidFill>
                <a:latin typeface="+mn-lt"/>
                <a:ea typeface="+mn-ea"/>
                <a:cs typeface="+mn-cs"/>
              </a:rPr>
              <a:t> titanium (html…)</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Cùng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với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sự</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kỳ</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diệu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khi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khởi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chạy</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tạo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nên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cầu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nối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giữa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javascript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và</a:t>
            </a:r>
            <a:r>
              <a:rPr lang="en-US" sz="1200" kern="1200" dirty="0" smtClean="0">
                <a:solidFill>
                  <a:schemeClr val="tx1"/>
                </a:solidFill>
                <a:latin typeface="+mn-lt"/>
                <a:ea typeface="+mn-ea"/>
                <a:cs typeface="+mn-cs"/>
              </a:rPr>
              <a:t> native </a:t>
            </a:r>
            <a:r>
              <a:rPr lang="en-US" sz="1200" kern="1200" dirty="0" err="1" smtClean="0">
                <a:solidFill>
                  <a:schemeClr val="tx1"/>
                </a:solidFill>
                <a:latin typeface="+mn-lt"/>
                <a:ea typeface="+mn-ea"/>
                <a:cs typeface="+mn-cs"/>
              </a:rPr>
              <a:t>sdk</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Chiếc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cầu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đó</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đọc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javascript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của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bạn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dùng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nó</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để</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tạo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nên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ứng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dụng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tương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tự</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về</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chức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năng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lẫn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hiệu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suất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khi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viết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bằng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ngôn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ngữ</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trực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tiếp</a:t>
            </a:r>
            <a:r>
              <a:rPr lang="en-US" sz="1200" kern="1200" dirty="0" smtClean="0">
                <a:solidFill>
                  <a:schemeClr val="tx1"/>
                </a:solidFill>
                <a:latin typeface="+mn-lt"/>
                <a:ea typeface="+mn-ea"/>
                <a:cs typeface="+mn-cs"/>
              </a:rPr>
              <a:t> </a:t>
            </a:r>
          </a:p>
        </p:txBody>
      </p:sp>
      <p:sp>
        <p:nvSpPr>
          <p:cNvPr id="4" name="Slide Number Placeholder 3"/>
          <p:cNvSpPr>
            <a:spLocks noGrp="1"/>
          </p:cNvSpPr>
          <p:nvPr>
            <p:ph type="sldNum" sz="quarter" idx="10"/>
          </p:nvPr>
        </p:nvSpPr>
        <p:spPr/>
        <p:txBody>
          <a:bodyPr/>
          <a:lstStyle/>
          <a:p>
            <a:fld id="{E9B3A4A6-801A-4B77-96AA-499C440FA151}" type="slidenum">
              <a:rPr lang="en-US" smtClean="0"/>
              <a:pPr/>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Titanium </a:t>
            </a:r>
            <a:r>
              <a:rPr lang="en-US" sz="1200" kern="1200" dirty="0" err="1" smtClean="0">
                <a:solidFill>
                  <a:schemeClr val="tx1"/>
                </a:solidFill>
                <a:latin typeface="+mn-lt"/>
                <a:ea typeface="+mn-ea"/>
                <a:cs typeface="+mn-cs"/>
              </a:rPr>
              <a:t>hỗ</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trợ</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nền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tảng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Bạn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chỉ</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cần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viết</a:t>
            </a:r>
            <a:r>
              <a:rPr lang="en-US" sz="1200" kern="1200" dirty="0" smtClean="0">
                <a:solidFill>
                  <a:schemeClr val="tx1"/>
                </a:solidFill>
                <a:latin typeface="+mn-lt"/>
                <a:ea typeface="+mn-ea"/>
                <a:cs typeface="+mn-cs"/>
              </a:rPr>
              <a:t> code 1 </a:t>
            </a:r>
            <a:r>
              <a:rPr lang="en-US" sz="1200" kern="1200" dirty="0" err="1" smtClean="0">
                <a:solidFill>
                  <a:schemeClr val="tx1"/>
                </a:solidFill>
                <a:latin typeface="+mn-lt"/>
                <a:ea typeface="+mn-ea"/>
                <a:cs typeface="+mn-cs"/>
              </a:rPr>
              <a:t>lần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sau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đó</a:t>
            </a:r>
            <a:r>
              <a:rPr lang="en-US" sz="1200" kern="1200" dirty="0" smtClean="0">
                <a:solidFill>
                  <a:schemeClr val="tx1"/>
                </a:solidFill>
                <a:latin typeface="+mn-lt"/>
                <a:ea typeface="+mn-ea"/>
                <a:cs typeface="+mn-cs"/>
              </a:rPr>
              <a:t> IDE </a:t>
            </a:r>
            <a:r>
              <a:rPr lang="en-US" sz="1200" kern="1200" dirty="0" err="1" smtClean="0">
                <a:solidFill>
                  <a:schemeClr val="tx1"/>
                </a:solidFill>
                <a:latin typeface="+mn-lt"/>
                <a:ea typeface="+mn-ea"/>
                <a:cs typeface="+mn-cs"/>
              </a:rPr>
              <a:t>sẽ</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tự</a:t>
            </a:r>
            <a:r>
              <a:rPr lang="en-US" sz="1200" kern="1200" dirty="0" smtClean="0">
                <a:solidFill>
                  <a:schemeClr val="tx1"/>
                </a:solidFill>
                <a:latin typeface="+mn-lt"/>
                <a:ea typeface="+mn-ea"/>
                <a:cs typeface="+mn-cs"/>
              </a:rPr>
              <a:t> build </a:t>
            </a:r>
            <a:r>
              <a:rPr lang="en-US" sz="1200" kern="1200" dirty="0" err="1" smtClean="0">
                <a:solidFill>
                  <a:schemeClr val="tx1"/>
                </a:solidFill>
                <a:latin typeface="+mn-lt"/>
                <a:ea typeface="+mn-ea"/>
                <a:cs typeface="+mn-cs"/>
              </a:rPr>
              <a:t>cho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bạn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các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bản</a:t>
            </a:r>
            <a:r>
              <a:rPr lang="en-US" sz="1200" kern="1200" dirty="0" smtClean="0">
                <a:solidFill>
                  <a:schemeClr val="tx1"/>
                </a:solidFill>
                <a:latin typeface="+mn-lt"/>
                <a:ea typeface="+mn-ea"/>
                <a:cs typeface="+mn-cs"/>
              </a:rPr>
              <a:t> IOs, Android, </a:t>
            </a:r>
            <a:r>
              <a:rPr lang="en-US" sz="1200" kern="1200" dirty="0" err="1" smtClean="0">
                <a:solidFill>
                  <a:schemeClr val="tx1"/>
                </a:solidFill>
                <a:latin typeface="+mn-lt"/>
                <a:ea typeface="+mn-ea"/>
                <a:cs typeface="+mn-cs"/>
              </a:rPr>
              <a:t>Tizen</a:t>
            </a:r>
            <a:r>
              <a:rPr lang="en-US" sz="1200" kern="1200" dirty="0" smtClean="0">
                <a:solidFill>
                  <a:schemeClr val="tx1"/>
                </a:solidFill>
                <a:latin typeface="+mn-lt"/>
                <a:ea typeface="+mn-ea"/>
                <a:cs typeface="+mn-cs"/>
              </a:rPr>
              <a:t>, Mobile </a:t>
            </a:r>
            <a:r>
              <a:rPr lang="en-US" sz="1200" kern="1200" dirty="0" err="1" smtClean="0">
                <a:solidFill>
                  <a:schemeClr val="tx1"/>
                </a:solidFill>
                <a:latin typeface="+mn-lt"/>
                <a:ea typeface="+mn-ea"/>
                <a:cs typeface="+mn-cs"/>
              </a:rPr>
              <a:t>Wap</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và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gần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như</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bạn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không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phải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quan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tâm</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đến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mình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sẽ</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chạy</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trên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nền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tảng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nào</a:t>
            </a:r>
            <a:r>
              <a:rPr lang="en-US" sz="1200" kern="1200" dirty="0" smtClean="0">
                <a:solidFill>
                  <a:schemeClr val="tx1"/>
                </a:solidFill>
                <a:latin typeface="+mn-lt"/>
                <a:ea typeface="+mn-ea"/>
                <a:cs typeface="+mn-cs"/>
              </a:rPr>
              <a:t>.</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 Titanium </a:t>
            </a:r>
            <a:r>
              <a:rPr lang="en-US" sz="1200" kern="1200" dirty="0" err="1" smtClean="0">
                <a:solidFill>
                  <a:schemeClr val="tx1"/>
                </a:solidFill>
                <a:latin typeface="+mn-lt"/>
                <a:ea typeface="+mn-ea"/>
                <a:cs typeface="+mn-cs"/>
              </a:rPr>
              <a:t>chạy</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mã</a:t>
            </a:r>
            <a:r>
              <a:rPr lang="en-US" sz="1200" kern="1200" dirty="0" smtClean="0">
                <a:solidFill>
                  <a:schemeClr val="tx1"/>
                </a:solidFill>
                <a:latin typeface="+mn-lt"/>
                <a:ea typeface="+mn-ea"/>
                <a:cs typeface="+mn-cs"/>
              </a:rPr>
              <a:t> native. </a:t>
            </a:r>
            <a:r>
              <a:rPr lang="en-US" sz="1200" kern="1200" dirty="0" err="1" smtClean="0">
                <a:solidFill>
                  <a:schemeClr val="tx1"/>
                </a:solidFill>
                <a:latin typeface="+mn-lt"/>
                <a:ea typeface="+mn-ea"/>
                <a:cs typeface="+mn-cs"/>
              </a:rPr>
              <a:t>Bạn</a:t>
            </a:r>
            <a:r>
              <a:rPr lang="en-US" sz="1200" kern="1200" dirty="0" smtClean="0">
                <a:solidFill>
                  <a:schemeClr val="tx1"/>
                </a:solidFill>
                <a:latin typeface="+mn-lt"/>
                <a:ea typeface="+mn-ea"/>
                <a:cs typeface="+mn-cs"/>
              </a:rPr>
              <a:t> code app </a:t>
            </a:r>
            <a:r>
              <a:rPr lang="en-US" sz="1200" kern="1200" dirty="0" err="1" smtClean="0">
                <a:solidFill>
                  <a:schemeClr val="tx1"/>
                </a:solidFill>
                <a:latin typeface="+mn-lt"/>
                <a:ea typeface="+mn-ea"/>
                <a:cs typeface="+mn-cs"/>
              </a:rPr>
              <a:t>dùng</a:t>
            </a:r>
            <a:r>
              <a:rPr lang="en-US" sz="1200" kern="1200" dirty="0" smtClean="0">
                <a:solidFill>
                  <a:schemeClr val="tx1"/>
                </a:solidFill>
                <a:latin typeface="+mn-lt"/>
                <a:ea typeface="+mn-ea"/>
                <a:cs typeface="+mn-cs"/>
              </a:rPr>
              <a:t> JavaScript +XML </a:t>
            </a:r>
            <a:r>
              <a:rPr lang="en-US" sz="1200" kern="1200" dirty="0" err="1" smtClean="0">
                <a:solidFill>
                  <a:schemeClr val="tx1"/>
                </a:solidFill>
                <a:latin typeface="+mn-lt"/>
                <a:ea typeface="+mn-ea"/>
                <a:cs typeface="+mn-cs"/>
              </a:rPr>
              <a:t>và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sau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đó</a:t>
            </a:r>
            <a:r>
              <a:rPr lang="en-US" sz="1200" kern="1200" dirty="0" smtClean="0">
                <a:solidFill>
                  <a:schemeClr val="tx1"/>
                </a:solidFill>
                <a:latin typeface="+mn-lt"/>
                <a:ea typeface="+mn-ea"/>
                <a:cs typeface="+mn-cs"/>
              </a:rPr>
              <a:t> Titanium SDK </a:t>
            </a:r>
            <a:r>
              <a:rPr lang="en-US" sz="1200" kern="1200" dirty="0" err="1" smtClean="0">
                <a:solidFill>
                  <a:schemeClr val="tx1"/>
                </a:solidFill>
                <a:latin typeface="+mn-lt"/>
                <a:ea typeface="+mn-ea"/>
                <a:cs typeface="+mn-cs"/>
              </a:rPr>
              <a:t>sẽ</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dịch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ra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mã</a:t>
            </a:r>
            <a:r>
              <a:rPr lang="en-US" sz="1200" kern="1200" dirty="0" smtClean="0">
                <a:solidFill>
                  <a:schemeClr val="tx1"/>
                </a:solidFill>
                <a:latin typeface="+mn-lt"/>
                <a:ea typeface="+mn-ea"/>
                <a:cs typeface="+mn-cs"/>
              </a:rPr>
              <a:t> native </a:t>
            </a:r>
            <a:r>
              <a:rPr lang="en-US" sz="1200" kern="1200" dirty="0" err="1" smtClean="0">
                <a:solidFill>
                  <a:schemeClr val="tx1"/>
                </a:solidFill>
                <a:latin typeface="+mn-lt"/>
                <a:ea typeface="+mn-ea"/>
                <a:cs typeface="+mn-cs"/>
              </a:rPr>
              <a:t>ứng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với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từng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nền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tảng</a:t>
            </a:r>
            <a:r>
              <a:rPr lang="en-US" sz="1200" kern="1200" dirty="0" smtClean="0">
                <a:solidFill>
                  <a:schemeClr val="tx1"/>
                </a:solidFill>
                <a:latin typeface="+mn-lt"/>
                <a:ea typeface="+mn-ea"/>
                <a:cs typeface="+mn-cs"/>
              </a:rPr>
              <a:t>. Do </a:t>
            </a:r>
            <a:r>
              <a:rPr lang="en-US" sz="1200" kern="1200" dirty="0" err="1" smtClean="0">
                <a:solidFill>
                  <a:schemeClr val="tx1"/>
                </a:solidFill>
                <a:latin typeface="+mn-lt"/>
                <a:ea typeface="+mn-ea"/>
                <a:cs typeface="+mn-cs"/>
              </a:rPr>
              <a:t>đó</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khi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chạy</a:t>
            </a:r>
            <a:r>
              <a:rPr lang="en-US" sz="1200" kern="1200" dirty="0" smtClean="0">
                <a:solidFill>
                  <a:schemeClr val="tx1"/>
                </a:solidFill>
                <a:latin typeface="+mn-lt"/>
                <a:ea typeface="+mn-ea"/>
                <a:cs typeface="+mn-cs"/>
              </a:rPr>
              <a:t> app </a:t>
            </a:r>
            <a:r>
              <a:rPr lang="en-US" sz="1200" kern="1200" dirty="0" err="1" smtClean="0">
                <a:solidFill>
                  <a:schemeClr val="tx1"/>
                </a:solidFill>
                <a:latin typeface="+mn-lt"/>
                <a:ea typeface="+mn-ea"/>
                <a:cs typeface="+mn-cs"/>
              </a:rPr>
              <a:t>bạn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sẽ</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thấy</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hiệu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năng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rất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tuyệt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gần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như</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không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hề</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thua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kém</a:t>
            </a:r>
            <a:r>
              <a:rPr lang="en-US" sz="1200" kern="1200" dirty="0" smtClean="0">
                <a:solidFill>
                  <a:schemeClr val="tx1"/>
                </a:solidFill>
                <a:latin typeface="+mn-lt"/>
                <a:ea typeface="+mn-ea"/>
                <a:cs typeface="+mn-cs"/>
              </a:rPr>
              <a:t> so </a:t>
            </a:r>
            <a:r>
              <a:rPr lang="en-US" sz="1200" kern="1200" dirty="0" err="1" smtClean="0">
                <a:solidFill>
                  <a:schemeClr val="tx1"/>
                </a:solidFill>
                <a:latin typeface="+mn-lt"/>
                <a:ea typeface="+mn-ea"/>
                <a:cs typeface="+mn-cs"/>
              </a:rPr>
              <a:t>với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khi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bạn</a:t>
            </a:r>
            <a:r>
              <a:rPr lang="en-US" sz="1200" kern="1200" dirty="0" smtClean="0">
                <a:solidFill>
                  <a:schemeClr val="tx1"/>
                </a:solidFill>
                <a:latin typeface="+mn-lt"/>
                <a:ea typeface="+mn-ea"/>
                <a:cs typeface="+mn-cs"/>
              </a:rPr>
              <a:t> code </a:t>
            </a:r>
            <a:r>
              <a:rPr lang="en-US" sz="1200" kern="1200" dirty="0" err="1" smtClean="0">
                <a:solidFill>
                  <a:schemeClr val="tx1"/>
                </a:solidFill>
                <a:latin typeface="+mn-lt"/>
                <a:ea typeface="+mn-ea"/>
                <a:cs typeface="+mn-cs"/>
              </a:rPr>
              <a:t>bằng</a:t>
            </a:r>
            <a:r>
              <a:rPr lang="en-US" sz="1200" kern="1200" dirty="0" smtClean="0">
                <a:solidFill>
                  <a:schemeClr val="tx1"/>
                </a:solidFill>
                <a:latin typeface="+mn-lt"/>
                <a:ea typeface="+mn-ea"/>
                <a:cs typeface="+mn-cs"/>
              </a:rPr>
              <a:t> native (</a:t>
            </a:r>
            <a:r>
              <a:rPr lang="en-US" sz="1200" kern="1200" dirty="0" err="1" smtClean="0">
                <a:solidFill>
                  <a:schemeClr val="tx1"/>
                </a:solidFill>
                <a:latin typeface="+mn-lt"/>
                <a:ea typeface="+mn-ea"/>
                <a:cs typeface="+mn-cs"/>
              </a:rPr>
              <a:t>giả</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sử</a:t>
            </a:r>
            <a:r>
              <a:rPr lang="en-US" sz="1200" kern="1200" dirty="0" smtClean="0">
                <a:solidFill>
                  <a:schemeClr val="tx1"/>
                </a:solidFill>
                <a:latin typeface="+mn-lt"/>
                <a:ea typeface="+mn-ea"/>
                <a:cs typeface="+mn-cs"/>
              </a:rPr>
              <a:t> Java </a:t>
            </a:r>
            <a:r>
              <a:rPr lang="en-US" sz="1200" kern="1200" dirty="0" err="1" smtClean="0">
                <a:solidFill>
                  <a:schemeClr val="tx1"/>
                </a:solidFill>
                <a:latin typeface="+mn-lt"/>
                <a:ea typeface="+mn-ea"/>
                <a:cs typeface="+mn-cs"/>
              </a:rPr>
              <a:t>cho</a:t>
            </a:r>
            <a:r>
              <a:rPr lang="en-US" sz="1200" kern="1200" dirty="0" smtClean="0">
                <a:solidFill>
                  <a:schemeClr val="tx1"/>
                </a:solidFill>
                <a:latin typeface="+mn-lt"/>
                <a:ea typeface="+mn-ea"/>
                <a:cs typeface="+mn-cs"/>
              </a:rPr>
              <a:t> Android)</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Ngôn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ngữ</a:t>
            </a:r>
            <a:r>
              <a:rPr lang="en-US" sz="1200" kern="1200" dirty="0" smtClean="0">
                <a:solidFill>
                  <a:schemeClr val="tx1"/>
                </a:solidFill>
                <a:latin typeface="+mn-lt"/>
                <a:ea typeface="+mn-ea"/>
                <a:cs typeface="+mn-cs"/>
              </a:rPr>
              <a:t> Java Script </a:t>
            </a:r>
            <a:r>
              <a:rPr lang="en-US" sz="1200" kern="1200" dirty="0" err="1" smtClean="0">
                <a:solidFill>
                  <a:schemeClr val="tx1"/>
                </a:solidFill>
                <a:latin typeface="+mn-lt"/>
                <a:ea typeface="+mn-ea"/>
                <a:cs typeface="+mn-cs"/>
              </a:rPr>
              <a:t>viết</a:t>
            </a:r>
            <a:r>
              <a:rPr lang="en-US" sz="1200" kern="1200" dirty="0" smtClean="0">
                <a:solidFill>
                  <a:schemeClr val="tx1"/>
                </a:solidFill>
                <a:latin typeface="+mn-lt"/>
                <a:ea typeface="+mn-ea"/>
                <a:cs typeface="+mn-cs"/>
              </a:rPr>
              <a:t> code </a:t>
            </a:r>
            <a:r>
              <a:rPr lang="en-US" sz="1200" kern="1200" dirty="0" err="1" smtClean="0">
                <a:solidFill>
                  <a:schemeClr val="tx1"/>
                </a:solidFill>
                <a:latin typeface="+mn-lt"/>
                <a:ea typeface="+mn-ea"/>
                <a:cs typeface="+mn-cs"/>
              </a:rPr>
              <a:t>rất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ngắn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gọn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đã</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khá</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quen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thuộc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với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cả</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những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lập</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trình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viên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không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chuyên</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Trình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bày</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giao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diện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dựa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vào</a:t>
            </a:r>
            <a:r>
              <a:rPr lang="en-US" sz="1200" kern="1200" dirty="0" smtClean="0">
                <a:solidFill>
                  <a:schemeClr val="tx1"/>
                </a:solidFill>
                <a:latin typeface="+mn-lt"/>
                <a:ea typeface="+mn-ea"/>
                <a:cs typeface="+mn-cs"/>
              </a:rPr>
              <a:t> Alloy ( </a:t>
            </a:r>
            <a:r>
              <a:rPr lang="en-US" sz="1200" kern="1200" dirty="0" err="1" smtClean="0">
                <a:solidFill>
                  <a:schemeClr val="tx1"/>
                </a:solidFill>
                <a:latin typeface="+mn-lt"/>
                <a:ea typeface="+mn-ea"/>
                <a:cs typeface="+mn-cs"/>
              </a:rPr>
              <a:t>một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công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cụ</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sử</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dụng</a:t>
            </a:r>
            <a:r>
              <a:rPr lang="en-US" sz="1200" kern="1200" dirty="0" smtClean="0">
                <a:solidFill>
                  <a:schemeClr val="tx1"/>
                </a:solidFill>
                <a:latin typeface="+mn-lt"/>
                <a:ea typeface="+mn-ea"/>
                <a:cs typeface="+mn-cs"/>
              </a:rPr>
              <a:t> XML), </a:t>
            </a:r>
            <a:r>
              <a:rPr lang="en-US" sz="1200" kern="1200" dirty="0" err="1" smtClean="0">
                <a:solidFill>
                  <a:schemeClr val="tx1"/>
                </a:solidFill>
                <a:latin typeface="+mn-lt"/>
                <a:ea typeface="+mn-ea"/>
                <a:cs typeface="+mn-cs"/>
              </a:rPr>
              <a:t>giúp</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bạn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vẽ</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giao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diện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rất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thuận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tiện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Bạn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nào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đã</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làm</a:t>
            </a:r>
            <a:r>
              <a:rPr lang="en-US" sz="1200" kern="1200" dirty="0" smtClean="0">
                <a:solidFill>
                  <a:schemeClr val="tx1"/>
                </a:solidFill>
                <a:latin typeface="+mn-lt"/>
                <a:ea typeface="+mn-ea"/>
                <a:cs typeface="+mn-cs"/>
              </a:rPr>
              <a:t> Layout XML </a:t>
            </a:r>
            <a:r>
              <a:rPr lang="en-US" sz="1200" kern="1200" dirty="0" err="1" smtClean="0">
                <a:solidFill>
                  <a:schemeClr val="tx1"/>
                </a:solidFill>
                <a:latin typeface="+mn-lt"/>
                <a:ea typeface="+mn-ea"/>
                <a:cs typeface="+mn-cs"/>
              </a:rPr>
              <a:t>cho</a:t>
            </a:r>
            <a:r>
              <a:rPr lang="en-US" sz="1200" kern="1200" dirty="0" smtClean="0">
                <a:solidFill>
                  <a:schemeClr val="tx1"/>
                </a:solidFill>
                <a:latin typeface="+mn-lt"/>
                <a:ea typeface="+mn-ea"/>
                <a:cs typeface="+mn-cs"/>
              </a:rPr>
              <a:t> Android </a:t>
            </a:r>
            <a:r>
              <a:rPr lang="en-US" sz="1200" kern="1200" dirty="0" err="1" smtClean="0">
                <a:solidFill>
                  <a:schemeClr val="tx1"/>
                </a:solidFill>
                <a:latin typeface="+mn-lt"/>
                <a:ea typeface="+mn-ea"/>
                <a:cs typeface="+mn-cs"/>
              </a:rPr>
              <a:t>chắc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chắn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sẽ</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rất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thích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cách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tiếp</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cận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này</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các</a:t>
            </a:r>
            <a:r>
              <a:rPr lang="en-US" sz="1200" kern="1200" dirty="0" smtClean="0">
                <a:solidFill>
                  <a:schemeClr val="tx1"/>
                </a:solidFill>
                <a:latin typeface="+mn-lt"/>
                <a:ea typeface="+mn-ea"/>
                <a:cs typeface="+mn-cs"/>
              </a:rPr>
              <a:t> slide </a:t>
            </a:r>
            <a:r>
              <a:rPr lang="en-US" sz="1200" kern="1200" dirty="0" err="1" smtClean="0">
                <a:solidFill>
                  <a:schemeClr val="tx1"/>
                </a:solidFill>
                <a:latin typeface="+mn-lt"/>
                <a:ea typeface="+mn-ea"/>
                <a:cs typeface="+mn-cs"/>
              </a:rPr>
              <a:t>tiếp</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theo</a:t>
            </a:r>
            <a:r>
              <a:rPr lang="en-US" sz="1200" kern="1200" dirty="0" smtClean="0">
                <a:solidFill>
                  <a:schemeClr val="tx1"/>
                </a:solidFill>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Titanium </a:t>
            </a:r>
            <a:r>
              <a:rPr lang="en-US" dirty="0" err="1" smtClean="0"/>
              <a:t>hỗ</a:t>
            </a:r>
            <a:r>
              <a:rPr lang="en-US" baseline="0" dirty="0" smtClean="0"/>
              <a:t> </a:t>
            </a:r>
            <a:r>
              <a:rPr lang="en-US" baseline="0" dirty="0" err="1" smtClean="0"/>
              <a:t>trợ</a:t>
            </a:r>
            <a:r>
              <a:rPr lang="en-US" baseline="0" dirty="0" smtClean="0"/>
              <a:t> </a:t>
            </a:r>
            <a:r>
              <a:rPr lang="en-US" baseline="0" dirty="0" err="1" smtClean="0"/>
              <a:t>những</a:t>
            </a:r>
            <a:r>
              <a:rPr lang="en-US" baseline="0" dirty="0" smtClean="0"/>
              <a:t> </a:t>
            </a:r>
            <a:r>
              <a:rPr lang="en-US" baseline="0" dirty="0" err="1" smtClean="0"/>
              <a:t>bộ</a:t>
            </a:r>
            <a:r>
              <a:rPr lang="en-US" baseline="0" dirty="0" smtClean="0"/>
              <a:t> </a:t>
            </a:r>
            <a:r>
              <a:rPr lang="en-US" baseline="0" dirty="0" err="1" smtClean="0"/>
              <a:t>phát</a:t>
            </a:r>
            <a:r>
              <a:rPr lang="en-US" baseline="0" dirty="0" smtClean="0"/>
              <a:t> </a:t>
            </a:r>
            <a:r>
              <a:rPr lang="en-US" baseline="0" dirty="0" err="1" smtClean="0"/>
              <a:t>triển</a:t>
            </a:r>
            <a:r>
              <a:rPr lang="en-US" baseline="0" dirty="0" smtClean="0"/>
              <a:t> </a:t>
            </a:r>
            <a:r>
              <a:rPr lang="en-US" baseline="0" dirty="0" err="1" smtClean="0"/>
              <a:t>như</a:t>
            </a:r>
            <a:r>
              <a:rPr lang="en-US" baseline="0" dirty="0" smtClean="0"/>
              <a:t> </a:t>
            </a:r>
            <a:r>
              <a:rPr lang="en-US" baseline="0" dirty="0" err="1" smtClean="0"/>
              <a:t>công</a:t>
            </a:r>
            <a:r>
              <a:rPr lang="en-US" baseline="0" dirty="0" smtClean="0"/>
              <a:t> </a:t>
            </a:r>
            <a:r>
              <a:rPr lang="en-US" baseline="0" dirty="0" err="1" smtClean="0"/>
              <a:t>cụ</a:t>
            </a:r>
            <a:r>
              <a:rPr lang="en-US" baseline="0" dirty="0" smtClean="0"/>
              <a:t>, modules, … </a:t>
            </a:r>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Công</a:t>
            </a:r>
            <a:r>
              <a:rPr lang="en-US" baseline="0" dirty="0" smtClean="0"/>
              <a:t> </a:t>
            </a:r>
            <a:r>
              <a:rPr lang="en-US" baseline="0" dirty="0" err="1" smtClean="0"/>
              <a:t>nghệ</a:t>
            </a:r>
            <a:r>
              <a:rPr lang="en-US" baseline="0" dirty="0" smtClean="0"/>
              <a:t> </a:t>
            </a:r>
            <a:r>
              <a:rPr lang="en-US" baseline="0" dirty="0" err="1" smtClean="0"/>
              <a:t>điên</a:t>
            </a:r>
            <a:r>
              <a:rPr lang="en-US" baseline="0" dirty="0" smtClean="0"/>
              <a:t> </a:t>
            </a:r>
            <a:r>
              <a:rPr lang="en-US" baseline="0" dirty="0" err="1" smtClean="0"/>
              <a:t>toán</a:t>
            </a:r>
            <a:r>
              <a:rPr lang="en-US" baseline="0" dirty="0" smtClean="0"/>
              <a:t> </a:t>
            </a:r>
            <a:r>
              <a:rPr lang="en-US" baseline="0" dirty="0" err="1" smtClean="0"/>
              <a:t>đám</a:t>
            </a:r>
            <a:r>
              <a:rPr lang="en-US" baseline="0" dirty="0" smtClean="0"/>
              <a:t> </a:t>
            </a:r>
            <a:r>
              <a:rPr lang="en-US" baseline="0" dirty="0" err="1" smtClean="0"/>
              <a:t>mây</a:t>
            </a:r>
            <a:r>
              <a:rPr lang="en-US" baseline="0" dirty="0" smtClean="0"/>
              <a:t> </a:t>
            </a:r>
            <a:r>
              <a:rPr lang="en-US" baseline="0" dirty="0" err="1" smtClean="0"/>
              <a:t>mở</a:t>
            </a:r>
            <a:r>
              <a:rPr lang="en-US" baseline="0" dirty="0" smtClean="0"/>
              <a:t> </a:t>
            </a:r>
            <a:r>
              <a:rPr lang="en-US" baseline="0" dirty="0" err="1" smtClean="0"/>
              <a:t>rộng</a:t>
            </a:r>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Khả</a:t>
            </a:r>
            <a:r>
              <a:rPr lang="en-US" baseline="0" dirty="0" smtClean="0"/>
              <a:t> </a:t>
            </a:r>
            <a:r>
              <a:rPr lang="en-US" baseline="0" dirty="0" err="1" smtClean="0"/>
              <a:t>năng</a:t>
            </a:r>
            <a:r>
              <a:rPr lang="en-US" baseline="0" dirty="0" smtClean="0"/>
              <a:t> </a:t>
            </a:r>
            <a:r>
              <a:rPr lang="en-US" baseline="0" dirty="0" err="1" smtClean="0"/>
              <a:t>cung</a:t>
            </a:r>
            <a:r>
              <a:rPr lang="en-US" baseline="0" dirty="0" smtClean="0"/>
              <a:t> </a:t>
            </a:r>
            <a:r>
              <a:rPr lang="en-US" baseline="0" dirty="0" err="1" smtClean="0"/>
              <a:t>ứng</a:t>
            </a:r>
            <a:r>
              <a:rPr lang="en-US" baseline="0" dirty="0" smtClean="0"/>
              <a:t> </a:t>
            </a:r>
            <a:r>
              <a:rPr lang="en-US" baseline="0" dirty="0" err="1" smtClean="0"/>
              <a:t>dịch</a:t>
            </a:r>
            <a:r>
              <a:rPr lang="en-US" baseline="0" dirty="0" smtClean="0"/>
              <a:t> </a:t>
            </a:r>
            <a:r>
              <a:rPr lang="en-US" baseline="0" dirty="0" err="1" smtClean="0"/>
              <a:t>vụ</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Giải</a:t>
            </a:r>
            <a:r>
              <a:rPr lang="en-US" baseline="0" dirty="0" smtClean="0"/>
              <a:t> </a:t>
            </a:r>
            <a:r>
              <a:rPr lang="en-US" baseline="0" dirty="0" err="1" smtClean="0"/>
              <a:t>quyết</a:t>
            </a:r>
            <a:r>
              <a:rPr lang="en-US" baseline="0" dirty="0" smtClean="0"/>
              <a:t> </a:t>
            </a:r>
            <a:r>
              <a:rPr lang="en-US" baseline="0" dirty="0" err="1" smtClean="0"/>
              <a:t>được</a:t>
            </a:r>
            <a:r>
              <a:rPr lang="en-US" baseline="0" dirty="0" smtClean="0"/>
              <a:t> </a:t>
            </a:r>
            <a:r>
              <a:rPr lang="en-US" baseline="0" dirty="0" err="1" smtClean="0"/>
              <a:t>sự</a:t>
            </a:r>
            <a:r>
              <a:rPr lang="en-US" baseline="0" dirty="0" smtClean="0"/>
              <a:t> </a:t>
            </a:r>
            <a:r>
              <a:rPr lang="en-US" baseline="0" dirty="0" err="1" smtClean="0"/>
              <a:t>hòa</a:t>
            </a:r>
            <a:r>
              <a:rPr lang="en-US" baseline="0" dirty="0" smtClean="0"/>
              <a:t> </a:t>
            </a:r>
            <a:r>
              <a:rPr lang="en-US" baseline="0" dirty="0" err="1" smtClean="0"/>
              <a:t>hợp</a:t>
            </a:r>
            <a:r>
              <a:rPr lang="en-US" baseline="0" dirty="0" smtClean="0"/>
              <a:t> </a:t>
            </a:r>
            <a:r>
              <a:rPr lang="en-US" baseline="0" dirty="0" err="1" smtClean="0"/>
              <a:t>và</a:t>
            </a:r>
            <a:r>
              <a:rPr lang="en-US" baseline="0" dirty="0" smtClean="0"/>
              <a:t> </a:t>
            </a:r>
            <a:r>
              <a:rPr lang="en-US" baseline="0" dirty="0" err="1" smtClean="0"/>
              <a:t>một</a:t>
            </a:r>
            <a:r>
              <a:rPr lang="en-US" baseline="0" dirty="0" smtClean="0"/>
              <a:t> </a:t>
            </a:r>
            <a:r>
              <a:rPr lang="en-US" baseline="0" dirty="0" err="1" smtClean="0"/>
              <a:t>số</a:t>
            </a:r>
            <a:r>
              <a:rPr lang="en-US" baseline="0" dirty="0" smtClean="0"/>
              <a:t> </a:t>
            </a:r>
            <a:r>
              <a:rPr lang="en-US" baseline="0" dirty="0" err="1" smtClean="0"/>
              <a:t>vấn</a:t>
            </a:r>
            <a:r>
              <a:rPr lang="en-US" baseline="0" dirty="0" smtClean="0"/>
              <a:t> </a:t>
            </a:r>
            <a:r>
              <a:rPr lang="en-US" baseline="0" dirty="0" err="1" smtClean="0"/>
              <a:t>đề</a:t>
            </a:r>
            <a:r>
              <a:rPr lang="en-US" baseline="0" dirty="0" smtClean="0"/>
              <a:t> </a:t>
            </a:r>
            <a:r>
              <a:rPr lang="en-US" baseline="0" dirty="0" err="1" smtClean="0"/>
              <a:t>cho</a:t>
            </a:r>
            <a:r>
              <a:rPr lang="en-US" baseline="0" dirty="0" smtClean="0"/>
              <a:t> </a:t>
            </a:r>
            <a:r>
              <a:rPr lang="en-US" baseline="0" dirty="0" err="1" smtClean="0"/>
              <a:t>doanh</a:t>
            </a:r>
            <a:r>
              <a:rPr lang="en-US" baseline="0" dirty="0" smtClean="0"/>
              <a:t> </a:t>
            </a:r>
            <a:r>
              <a:rPr lang="en-US" baseline="0" dirty="0" err="1" smtClean="0"/>
              <a:t>nghiệp</a:t>
            </a:r>
            <a:r>
              <a:rPr lang="en-US" baseline="0" dirty="0" smtClean="0"/>
              <a:t> </a:t>
            </a:r>
            <a:r>
              <a:rPr lang="en-US" baseline="0" dirty="0" err="1" smtClean="0"/>
              <a:t>lần</a:t>
            </a:r>
            <a:r>
              <a:rPr lang="en-US" baseline="0" dirty="0" smtClean="0"/>
              <a:t> </a:t>
            </a:r>
            <a:r>
              <a:rPr lang="en-US" baseline="0" dirty="0" err="1" smtClean="0"/>
              <a:t>lập</a:t>
            </a:r>
            <a:r>
              <a:rPr lang="en-US" baseline="0" dirty="0" smtClean="0"/>
              <a:t> </a:t>
            </a:r>
            <a:r>
              <a:rPr lang="en-US" baseline="0" dirty="0" err="1" smtClean="0"/>
              <a:t>trình</a:t>
            </a:r>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Những</a:t>
            </a:r>
            <a:r>
              <a:rPr lang="en-US" baseline="0" dirty="0" smtClean="0"/>
              <a:t> </a:t>
            </a:r>
            <a:r>
              <a:rPr lang="en-US" baseline="0" dirty="0" err="1" smtClean="0"/>
              <a:t>giải</a:t>
            </a:r>
            <a:r>
              <a:rPr lang="en-US" baseline="0" dirty="0" smtClean="0"/>
              <a:t> </a:t>
            </a:r>
            <a:r>
              <a:rPr lang="en-US" baseline="0" dirty="0" err="1" smtClean="0"/>
              <a:t>thưởng</a:t>
            </a:r>
            <a:r>
              <a:rPr lang="en-US" baseline="0" dirty="0" smtClean="0"/>
              <a:t> </a:t>
            </a:r>
            <a:r>
              <a:rPr lang="en-US" baseline="0" dirty="0" err="1" smtClean="0"/>
              <a:t>có</a:t>
            </a:r>
            <a:r>
              <a:rPr lang="en-US" baseline="0" dirty="0" smtClean="0"/>
              <a:t> </a:t>
            </a:r>
            <a:r>
              <a:rPr lang="en-US" baseline="0" dirty="0" err="1" smtClean="0"/>
              <a:t>giá</a:t>
            </a:r>
            <a:r>
              <a:rPr lang="en-US" baseline="0" dirty="0" smtClean="0"/>
              <a:t> </a:t>
            </a:r>
            <a:r>
              <a:rPr lang="en-US" baseline="0" dirty="0" err="1" smtClean="0"/>
              <a:t>trị</a:t>
            </a:r>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20</a:t>
            </a:fld>
            <a:endParaRPr lang="en-US"/>
          </a:p>
        </p:txBody>
      </p:sp>
    </p:spTree>
    <p:extLst>
      <p:ext uri="{BB962C8B-B14F-4D97-AF65-F5344CB8AC3E}">
        <p14:creationId xmlns="" xmlns:p14="http://schemas.microsoft.com/office/powerpoint/2010/main" val="31677638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latin typeface="+mn-lt"/>
                <a:ea typeface="+mn-ea"/>
                <a:cs typeface="+mn-cs"/>
              </a:rPr>
              <a:t>Thế</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lý</a:t>
            </a:r>
            <a:r>
              <a:rPr lang="en-US" sz="1200" kern="1200" dirty="0" smtClean="0">
                <a:solidFill>
                  <a:schemeClr val="tx1"/>
                </a:solidFill>
                <a:latin typeface="+mn-lt"/>
                <a:ea typeface="+mn-ea"/>
                <a:cs typeface="+mn-cs"/>
              </a:rPr>
              <a:t> do </a:t>
            </a:r>
            <a:r>
              <a:rPr lang="en-US" sz="1200" kern="1200" dirty="0" err="1" smtClean="0">
                <a:solidFill>
                  <a:schemeClr val="tx1"/>
                </a:solidFill>
                <a:latin typeface="+mn-lt"/>
                <a:ea typeface="+mn-ea"/>
                <a:cs typeface="+mn-cs"/>
              </a:rPr>
              <a:t>nào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lại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lựa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chọn</a:t>
            </a:r>
            <a:r>
              <a:rPr lang="en-US" sz="1200" kern="1200" dirty="0" smtClean="0">
                <a:solidFill>
                  <a:schemeClr val="tx1"/>
                </a:solidFill>
                <a:latin typeface="+mn-lt"/>
                <a:ea typeface="+mn-ea"/>
                <a:cs typeface="+mn-cs"/>
              </a:rPr>
              <a:t> titanium</a:t>
            </a:r>
            <a:endParaRPr lang="en-US" dirty="0" smtClean="0"/>
          </a:p>
          <a:p>
            <a:r>
              <a:rPr lang="en-US" dirty="0" err="1" smtClean="0"/>
              <a:t>Bởi</a:t>
            </a:r>
            <a:r>
              <a:rPr lang="en-US" baseline="0" dirty="0" smtClean="0"/>
              <a: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lựa</a:t>
            </a:r>
            <a:r>
              <a:rPr lang="en-US" baseline="0" dirty="0" smtClean="0"/>
              <a:t> </a:t>
            </a:r>
            <a:r>
              <a:rPr lang="en-US" baseline="0" dirty="0" err="1" smtClean="0"/>
              <a:t>chọn</a:t>
            </a:r>
            <a:r>
              <a:rPr lang="en-US" baseline="0" dirty="0" smtClean="0"/>
              <a:t> </a:t>
            </a:r>
            <a:r>
              <a:rPr lang="en-US" baseline="0" dirty="0" err="1" smtClean="0"/>
              <a:t>hàng</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a:t>
            </a:r>
            <a:r>
              <a:rPr lang="en-US" baseline="0" dirty="0" err="1" smtClean="0"/>
              <a:t>khá</a:t>
            </a:r>
            <a:r>
              <a:rPr lang="en-US" baseline="0" dirty="0" smtClean="0"/>
              <a:t> </a:t>
            </a:r>
            <a:r>
              <a:rPr lang="en-US" baseline="0" dirty="0" err="1" smtClean="0"/>
              <a:t>nhiều</a:t>
            </a:r>
            <a:r>
              <a:rPr lang="en-US" baseline="0" dirty="0" smtClean="0"/>
              <a:t> </a:t>
            </a:r>
            <a:r>
              <a:rPr lang="en-US" baseline="0" dirty="0" err="1" smtClean="0"/>
              <a:t>nhà</a:t>
            </a:r>
            <a:r>
              <a:rPr lang="en-US" baseline="0" dirty="0" smtClean="0"/>
              <a:t> </a:t>
            </a:r>
            <a:r>
              <a:rPr lang="en-US" baseline="0" dirty="0" err="1" smtClean="0"/>
              <a:t>lập</a:t>
            </a:r>
            <a:r>
              <a:rPr lang="en-US" baseline="0" dirty="0" smtClean="0"/>
              <a:t> </a:t>
            </a:r>
            <a:r>
              <a:rPr lang="en-US" baseline="0" dirty="0" err="1" smtClean="0"/>
              <a:t>trình</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nhà</a:t>
            </a:r>
            <a:r>
              <a:rPr lang="en-US" baseline="0" dirty="0" smtClean="0"/>
              <a:t> </a:t>
            </a:r>
            <a:r>
              <a:rPr lang="en-US" baseline="0" dirty="0" err="1" smtClean="0"/>
              <a:t>phát</a:t>
            </a:r>
            <a:r>
              <a:rPr lang="en-US" baseline="0" dirty="0" smtClean="0"/>
              <a:t> </a:t>
            </a:r>
            <a:r>
              <a:rPr lang="en-US" baseline="0" dirty="0" err="1" smtClean="0"/>
              <a:t>triển</a:t>
            </a:r>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21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None/>
            </a:pP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nền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thoại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vũ</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bão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thế</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triển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viên</a:t>
            </a:r>
            <a:r>
              <a:rPr lang="en-US" sz="1200" kern="1200" dirty="0" smtClean="0">
                <a:solidFill>
                  <a:schemeClr val="tx1"/>
                </a:solidFill>
                <a:effectLst/>
                <a:latin typeface="+mn-lt"/>
                <a:ea typeface="+mn-ea"/>
                <a:cs typeface="+mn-cs"/>
              </a:rPr>
              <a:t> hay </a:t>
            </a:r>
            <a:r>
              <a:rPr lang="en-US" sz="1200" kern="1200" dirty="0" err="1" smtClean="0">
                <a:solidFill>
                  <a:schemeClr val="tx1"/>
                </a:solidFill>
                <a:effectLst/>
                <a:latin typeface="+mn-lt"/>
                <a:ea typeface="+mn-ea"/>
                <a:cs typeface="+mn-cs"/>
              </a:rPr>
              <a:t>chỉ</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đam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mê</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xuất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mềm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tạo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những</a:t>
            </a:r>
            <a:r>
              <a:rPr lang="en-US" sz="1200" kern="1200" dirty="0" smtClean="0">
                <a:solidFill>
                  <a:schemeClr val="tx1"/>
                </a:solidFill>
                <a:effectLst/>
                <a:latin typeface="+mn-lt"/>
                <a:ea typeface="+mn-ea"/>
                <a:cs typeface="+mn-cs"/>
              </a:rPr>
              <a:t> app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smart phone </a:t>
            </a:r>
            <a:r>
              <a:rPr lang="en-US" sz="1200" kern="1200" dirty="0" err="1" smtClean="0">
                <a:solidFill>
                  <a:schemeClr val="tx1"/>
                </a:solidFill>
                <a:effectLst/>
                <a:latin typeface="+mn-lt"/>
                <a:ea typeface="+mn-ea"/>
                <a:cs typeface="+mn-cs"/>
              </a:rPr>
              <a:t>điều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muốn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những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nền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tảng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tích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hợp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một</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hệ</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sinh</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thái</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mở</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nơi</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cộng</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đồng</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khách</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hàng</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và</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nhà</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phát</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triển</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thật</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sự</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hòa</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hợp</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với</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nhau</a:t>
            </a:r>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Như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nay </a:t>
            </a:r>
            <a:r>
              <a:rPr lang="en-US" sz="1200" kern="1200" dirty="0" err="1" smtClean="0">
                <a:solidFill>
                  <a:schemeClr val="tx1"/>
                </a:solidFill>
                <a:effectLst/>
                <a:latin typeface="+mn-lt"/>
                <a:ea typeface="+mn-ea"/>
                <a:cs typeface="+mn-cs"/>
              </a:rPr>
              <a:t>muốn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mềm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chạy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chiếc</a:t>
            </a:r>
            <a:r>
              <a:rPr lang="en-US" sz="1200" kern="1200" dirty="0" smtClean="0">
                <a:solidFill>
                  <a:schemeClr val="tx1"/>
                </a:solidFill>
                <a:effectLst/>
                <a:latin typeface="+mn-lt"/>
                <a:ea typeface="+mn-ea"/>
                <a:cs typeface="+mn-cs"/>
              </a:rPr>
              <a:t> IPhone,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học</a:t>
            </a:r>
            <a:r>
              <a:rPr lang="en-US" sz="1200" kern="1200" dirty="0" smtClean="0">
                <a:solidFill>
                  <a:schemeClr val="tx1"/>
                </a:solidFill>
                <a:effectLst/>
                <a:latin typeface="+mn-lt"/>
                <a:ea typeface="+mn-ea"/>
                <a:cs typeface="+mn-cs"/>
              </a:rPr>
              <a:t> Object C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IOS.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rằng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số</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lượng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Android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đang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đảo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App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IPhone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nghĩ</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Android </a:t>
            </a:r>
            <a:r>
              <a:rPr lang="en-US" sz="1200" kern="1200" dirty="0" err="1" smtClean="0">
                <a:solidFill>
                  <a:schemeClr val="tx1"/>
                </a:solidFill>
                <a:effectLst/>
                <a:latin typeface="+mn-lt"/>
                <a:ea typeface="+mn-ea"/>
                <a:cs typeface="+mn-cs"/>
              </a:rPr>
              <a:t>sẽ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thích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vậy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học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tiếp</a:t>
            </a:r>
            <a:r>
              <a:rPr lang="en-US" sz="1200" kern="1200" dirty="0" smtClean="0">
                <a:solidFill>
                  <a:schemeClr val="tx1"/>
                </a:solidFill>
                <a:effectLst/>
                <a:latin typeface="+mn-lt"/>
                <a:ea typeface="+mn-ea"/>
                <a:cs typeface="+mn-cs"/>
              </a:rPr>
              <a:t> Java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Android.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rồi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Windows Phone, </a:t>
            </a:r>
            <a:r>
              <a:rPr lang="en-US" sz="1200" kern="1200" dirty="0" err="1" smtClean="0">
                <a:solidFill>
                  <a:schemeClr val="tx1"/>
                </a:solidFill>
                <a:effectLst/>
                <a:latin typeface="+mn-lt"/>
                <a:ea typeface="+mn-ea"/>
                <a:cs typeface="+mn-cs"/>
              </a:rPr>
              <a:t>Tizen</a:t>
            </a:r>
            <a:r>
              <a:rPr lang="en-US" sz="1200" kern="1200" dirty="0" smtClean="0">
                <a:solidFill>
                  <a:schemeClr val="tx1"/>
                </a:solidFill>
                <a:effectLst/>
                <a:latin typeface="+mn-lt"/>
                <a:ea typeface="+mn-ea"/>
                <a:cs typeface="+mn-cs"/>
              </a:rPr>
              <a:t>, Black Berry,…</a:t>
            </a:r>
            <a:r>
              <a:rPr lang="en-US" sz="1200" kern="1200" dirty="0" err="1" smtClean="0">
                <a:solidFill>
                  <a:schemeClr val="tx1"/>
                </a:solidFill>
                <a:effectLst/>
                <a:latin typeface="+mn-lt"/>
                <a:ea typeface="+mn-ea"/>
                <a:cs typeface="+mn-cs"/>
              </a:rPr>
              <a:t>Mà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học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chuyện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hề</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dễ</a:t>
            </a:r>
            <a:r>
              <a:rPr lang="en-US" sz="1200" kern="1200" dirty="0" smtClean="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E9B3A4A6-801A-4B77-96AA-499C440FA151}" type="slidenum">
              <a:rPr lang="en-US" smtClean="0"/>
              <a:pPr/>
              <a:t>4</a:t>
            </a:fld>
            <a:endParaRPr lang="en-US"/>
          </a:p>
        </p:txBody>
      </p:sp>
    </p:spTree>
    <p:extLst>
      <p:ext uri="{BB962C8B-B14F-4D97-AF65-F5344CB8AC3E}">
        <p14:creationId xmlns="" xmlns:p14="http://schemas.microsoft.com/office/powerpoint/2010/main" val="19894525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Các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cho</a:t>
            </a:r>
            <a:r>
              <a:rPr lang="en-US" baseline="0" dirty="0" smtClean="0"/>
              <a:t> </a:t>
            </a:r>
            <a:r>
              <a:rPr lang="en-US" baseline="0" dirty="0" err="1" smtClean="0"/>
              <a:t>chính</a:t>
            </a:r>
            <a:r>
              <a:rPr lang="en-US" baseline="0" dirty="0" smtClean="0"/>
              <a:t> </a:t>
            </a:r>
            <a:r>
              <a:rPr lang="en-US" baseline="0" dirty="0" err="1" smtClean="0"/>
              <a:t>phủ</a:t>
            </a:r>
            <a:r>
              <a:rPr lang="en-US" baseline="0" dirty="0" smtClean="0"/>
              <a:t> </a:t>
            </a:r>
          </a:p>
          <a:p>
            <a:r>
              <a:rPr lang="en-US" baseline="0" dirty="0" err="1" smtClean="0"/>
              <a:t>Như</a:t>
            </a:r>
            <a:r>
              <a:rPr lang="en-US" baseline="0" dirty="0" smtClean="0"/>
              <a:t> NY State Senate </a:t>
            </a:r>
            <a:r>
              <a:rPr lang="en-US" baseline="0" dirty="0" err="1" smtClean="0"/>
              <a:t>dùng</a:t>
            </a:r>
            <a:r>
              <a:rPr lang="en-US" baseline="0" dirty="0" smtClean="0"/>
              <a:t> </a:t>
            </a:r>
            <a:r>
              <a:rPr lang="en-US" baseline="0" dirty="0" err="1" smtClean="0"/>
              <a:t>để</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đến</a:t>
            </a:r>
            <a:r>
              <a:rPr lang="en-US" baseline="0" dirty="0" smtClean="0"/>
              <a:t> </a:t>
            </a:r>
            <a:r>
              <a:rPr lang="en-US" baseline="0" dirty="0" err="1" smtClean="0"/>
              <a:t>người</a:t>
            </a:r>
            <a:r>
              <a:rPr lang="en-US" baseline="0" dirty="0" smtClean="0"/>
              <a:t> </a:t>
            </a:r>
            <a:r>
              <a:rPr lang="en-US" baseline="0" dirty="0" err="1" smtClean="0"/>
              <a:t>dân</a:t>
            </a:r>
            <a:r>
              <a:rPr lang="en-US" baseline="0" dirty="0" smtClean="0"/>
              <a:t> </a:t>
            </a:r>
            <a:r>
              <a:rPr lang="en-US" baseline="0" dirty="0" err="1" smtClean="0"/>
              <a:t>những</a:t>
            </a:r>
            <a:r>
              <a:rPr lang="en-US" baseline="0" dirty="0" smtClean="0"/>
              <a:t> </a:t>
            </a:r>
            <a:r>
              <a:rPr lang="en-US" baseline="0" dirty="0" err="1" smtClean="0"/>
              <a:t>thông</a:t>
            </a:r>
            <a:r>
              <a:rPr lang="en-US" baseline="0" dirty="0" smtClean="0"/>
              <a:t> tin </a:t>
            </a:r>
            <a:r>
              <a:rPr lang="en-US" baseline="0" dirty="0" err="1" smtClean="0"/>
              <a:t>một</a:t>
            </a:r>
            <a:r>
              <a:rPr lang="en-US" baseline="0" dirty="0" smtClean="0"/>
              <a:t> </a:t>
            </a:r>
            <a:r>
              <a:rPr lang="en-US" baseline="0" dirty="0" err="1" smtClean="0"/>
              <a:t>cách</a:t>
            </a:r>
            <a:r>
              <a:rPr lang="en-US" baseline="0" dirty="0" smtClean="0"/>
              <a:t> </a:t>
            </a:r>
            <a:r>
              <a:rPr lang="en-US" baseline="0" dirty="0" err="1" smtClean="0"/>
              <a:t>nhanh</a:t>
            </a:r>
            <a:r>
              <a:rPr lang="en-US" baseline="0" dirty="0" smtClean="0"/>
              <a:t> </a:t>
            </a:r>
            <a:r>
              <a:rPr lang="en-US" baseline="0" dirty="0" err="1" smtClean="0"/>
              <a:t>chóng</a:t>
            </a:r>
            <a:endParaRPr lang="en-US" baseline="0" dirty="0" smtClean="0"/>
          </a:p>
          <a:p>
            <a:r>
              <a:rPr lang="en-US" baseline="0" dirty="0" smtClean="0"/>
              <a:t>Surrey Police </a:t>
            </a:r>
            <a:r>
              <a:rPr lang="en-US" baseline="0" dirty="0" err="1" smtClean="0"/>
              <a:t>dùng</a:t>
            </a:r>
            <a:r>
              <a:rPr lang="en-US" baseline="0" dirty="0" smtClean="0"/>
              <a:t> </a:t>
            </a:r>
            <a:r>
              <a:rPr lang="en-US" baseline="0" dirty="0" err="1" smtClean="0"/>
              <a:t>để</a:t>
            </a:r>
            <a:r>
              <a:rPr lang="en-US" baseline="0" dirty="0" smtClean="0"/>
              <a:t> </a:t>
            </a:r>
            <a:r>
              <a:rPr lang="en-US" baseline="0" dirty="0" err="1" smtClean="0"/>
              <a:t>định</a:t>
            </a:r>
            <a:r>
              <a:rPr lang="en-US" baseline="0" dirty="0" smtClean="0"/>
              <a:t> </a:t>
            </a:r>
            <a:r>
              <a:rPr lang="en-US" baseline="0" dirty="0" err="1" smtClean="0"/>
              <a:t>vị</a:t>
            </a:r>
            <a:r>
              <a:rPr lang="en-US" baseline="0" dirty="0" smtClean="0"/>
              <a:t> </a:t>
            </a:r>
            <a:r>
              <a:rPr lang="en-US" baseline="0" dirty="0" err="1" smtClean="0"/>
              <a:t>ví</a:t>
            </a:r>
            <a:r>
              <a:rPr lang="en-US" baseline="0" dirty="0" smtClean="0"/>
              <a:t> </a:t>
            </a:r>
            <a:r>
              <a:rPr lang="en-US" baseline="0" dirty="0" err="1" smtClean="0"/>
              <a:t>trị</a:t>
            </a:r>
            <a:r>
              <a:rPr lang="en-US" baseline="0" dirty="0" smtClean="0"/>
              <a:t> </a:t>
            </a:r>
            <a:r>
              <a:rPr lang="en-US" baseline="0" dirty="0" err="1" smtClean="0"/>
              <a:t>của</a:t>
            </a:r>
            <a:r>
              <a:rPr lang="en-US" baseline="0" dirty="0" smtClean="0"/>
              <a:t> </a:t>
            </a:r>
            <a:r>
              <a:rPr lang="en-US" baseline="0" dirty="0" err="1" smtClean="0"/>
              <a:t>bạn</a:t>
            </a:r>
            <a:r>
              <a:rPr lang="en-US" baseline="0" dirty="0" smtClean="0"/>
              <a:t> </a:t>
            </a:r>
            <a:r>
              <a:rPr lang="en-US" baseline="0" dirty="0" err="1" smtClean="0"/>
              <a:t>khi</a:t>
            </a:r>
            <a:r>
              <a:rPr lang="en-US" baseline="0" dirty="0" smtClean="0"/>
              <a:t> </a:t>
            </a:r>
            <a:r>
              <a:rPr lang="en-US" baseline="0" dirty="0" err="1" smtClean="0"/>
              <a:t>gọi</a:t>
            </a:r>
            <a:r>
              <a:rPr lang="en-US" baseline="0" dirty="0" smtClean="0"/>
              <a:t> </a:t>
            </a:r>
            <a:r>
              <a:rPr lang="en-US" baseline="0" dirty="0" err="1" smtClean="0"/>
              <a:t>đến</a:t>
            </a:r>
            <a:r>
              <a:rPr lang="en-US" baseline="0" dirty="0" smtClean="0"/>
              <a:t> </a:t>
            </a:r>
            <a:r>
              <a:rPr lang="en-US" baseline="0" dirty="0" err="1" smtClean="0"/>
              <a:t>cảnh</a:t>
            </a:r>
            <a:r>
              <a:rPr lang="en-US" baseline="0" dirty="0" smtClean="0"/>
              <a:t> </a:t>
            </a:r>
            <a:r>
              <a:rPr lang="en-US" baseline="0" dirty="0" err="1" smtClean="0"/>
              <a:t>sát</a:t>
            </a:r>
            <a:r>
              <a:rPr lang="en-US" baseline="0" dirty="0" smtClean="0"/>
              <a:t>, </a:t>
            </a:r>
            <a:r>
              <a:rPr lang="en-US" baseline="0" dirty="0" err="1" smtClean="0"/>
              <a:t>tình</a:t>
            </a:r>
            <a:r>
              <a:rPr lang="en-US" baseline="0" dirty="0" smtClean="0"/>
              <a:t> </a:t>
            </a:r>
            <a:r>
              <a:rPr lang="en-US" baseline="0" dirty="0" err="1" smtClean="0"/>
              <a:t>hình</a:t>
            </a:r>
            <a:r>
              <a:rPr lang="en-US" baseline="0" dirty="0" smtClean="0"/>
              <a:t> </a:t>
            </a:r>
            <a:r>
              <a:rPr lang="en-US" baseline="0" dirty="0" err="1" smtClean="0"/>
              <a:t>tội</a:t>
            </a:r>
            <a:r>
              <a:rPr lang="en-US" baseline="0" dirty="0" smtClean="0"/>
              <a:t> </a:t>
            </a:r>
            <a:r>
              <a:rPr lang="en-US" baseline="0" dirty="0" err="1" smtClean="0"/>
              <a:t>phạm</a:t>
            </a:r>
            <a:r>
              <a:rPr lang="en-US" baseline="0" dirty="0" smtClean="0"/>
              <a:t> (</a:t>
            </a:r>
            <a:r>
              <a:rPr lang="en-US" baseline="0" dirty="0" err="1" smtClean="0"/>
              <a:t>giờ</a:t>
            </a:r>
            <a:r>
              <a:rPr lang="en-US" baseline="0" dirty="0" smtClean="0"/>
              <a:t>, </a:t>
            </a:r>
            <a:r>
              <a:rPr lang="en-US" baseline="0" dirty="0" err="1" smtClean="0"/>
              <a:t>ngày</a:t>
            </a:r>
            <a:r>
              <a:rPr lang="en-US" baseline="0" dirty="0" smtClean="0"/>
              <a:t>, </a:t>
            </a:r>
            <a:r>
              <a:rPr lang="en-US" baseline="0" dirty="0" err="1" smtClean="0"/>
              <a:t>tháng</a:t>
            </a:r>
            <a:r>
              <a:rPr lang="en-US" baseline="0" dirty="0" smtClean="0"/>
              <a:t>) </a:t>
            </a:r>
            <a:r>
              <a:rPr lang="en-US" baseline="0" dirty="0" err="1" smtClean="0"/>
              <a:t>thông</a:t>
            </a:r>
            <a:r>
              <a:rPr lang="en-US" baseline="0" dirty="0" smtClean="0"/>
              <a:t> qua </a:t>
            </a:r>
            <a:r>
              <a:rPr lang="en-US" baseline="0" dirty="0" err="1" smtClean="0"/>
              <a:t>bản</a:t>
            </a:r>
            <a:r>
              <a:rPr lang="en-US" baseline="0" dirty="0" smtClean="0"/>
              <a:t> </a:t>
            </a:r>
            <a:r>
              <a:rPr lang="en-US" baseline="0" dirty="0" err="1" smtClean="0"/>
              <a:t>đồ</a:t>
            </a:r>
            <a:r>
              <a:rPr lang="en-US" baseline="0" dirty="0" smtClean="0"/>
              <a:t> </a:t>
            </a:r>
            <a:r>
              <a:rPr lang="en-US" baseline="0" dirty="0" err="1" smtClean="0"/>
              <a:t>trực</a:t>
            </a:r>
            <a:r>
              <a:rPr lang="en-US" baseline="0" dirty="0" smtClean="0"/>
              <a:t> </a:t>
            </a:r>
            <a:r>
              <a:rPr lang="en-US" baseline="0" dirty="0" err="1" smtClean="0"/>
              <a:t>tuyến</a:t>
            </a:r>
            <a:endParaRPr lang="en-US" baseline="0" dirty="0" smtClean="0"/>
          </a:p>
          <a:p>
            <a:r>
              <a:rPr lang="en-US" baseline="0" dirty="0" smtClean="0"/>
              <a:t>Smart Traveler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những</a:t>
            </a:r>
            <a:r>
              <a:rPr lang="en-US" baseline="0" dirty="0" smtClean="0"/>
              <a:t> du </a:t>
            </a:r>
            <a:r>
              <a:rPr lang="en-US" baseline="0" dirty="0" err="1" smtClean="0"/>
              <a:t>khách</a:t>
            </a:r>
            <a:r>
              <a:rPr lang="en-US" baseline="0" dirty="0" smtClean="0"/>
              <a:t> </a:t>
            </a:r>
            <a:r>
              <a:rPr lang="en-US" baseline="0" dirty="0" err="1" smtClean="0"/>
              <a:t>của</a:t>
            </a:r>
            <a:r>
              <a:rPr lang="en-US" baseline="0" dirty="0" smtClean="0"/>
              <a:t> </a:t>
            </a:r>
            <a:r>
              <a:rPr lang="en-US" baseline="0" dirty="0" err="1" smtClean="0"/>
              <a:t>Mỹ</a:t>
            </a:r>
            <a:r>
              <a:rPr lang="en-US" baseline="0" dirty="0" smtClean="0"/>
              <a:t> </a:t>
            </a:r>
            <a:r>
              <a:rPr lang="en-US" baseline="0" dirty="0" err="1" smtClean="0"/>
              <a:t>cập</a:t>
            </a:r>
            <a:r>
              <a:rPr lang="en-US" baseline="0" dirty="0" smtClean="0"/>
              <a:t> </a:t>
            </a:r>
            <a:r>
              <a:rPr lang="en-US" baseline="0" dirty="0" err="1" smtClean="0"/>
              <a:t>nhật</a:t>
            </a:r>
            <a:r>
              <a:rPr lang="en-US" baseline="0" dirty="0" smtClean="0"/>
              <a:t> </a:t>
            </a:r>
            <a:r>
              <a:rPr lang="en-US" baseline="0" dirty="0" err="1" smtClean="0"/>
              <a:t>tình</a:t>
            </a:r>
            <a:r>
              <a:rPr lang="en-US" baseline="0" dirty="0" smtClean="0"/>
              <a:t> </a:t>
            </a:r>
            <a:r>
              <a:rPr lang="en-US" baseline="0" dirty="0" err="1" smtClean="0"/>
              <a:t>hình</a:t>
            </a:r>
            <a:r>
              <a:rPr lang="en-US" baseline="0" dirty="0" smtClean="0"/>
              <a:t> du </a:t>
            </a:r>
            <a:r>
              <a:rPr lang="en-US" baseline="0" dirty="0" err="1" smtClean="0"/>
              <a:t>lịch</a:t>
            </a:r>
            <a:r>
              <a:rPr lang="en-US" baseline="0" dirty="0" smtClean="0"/>
              <a:t> </a:t>
            </a:r>
            <a:r>
              <a:rPr lang="en-US" baseline="0" dirty="0" err="1" smtClean="0"/>
              <a:t>thế</a:t>
            </a:r>
            <a:r>
              <a:rPr lang="en-US" baseline="0" dirty="0" smtClean="0"/>
              <a:t> </a:t>
            </a:r>
            <a:r>
              <a:rPr lang="en-US" baseline="0" dirty="0" err="1" smtClean="0"/>
              <a:t>giới</a:t>
            </a:r>
            <a:r>
              <a:rPr lang="en-US" baseline="0" dirty="0" smtClean="0"/>
              <a:t>, </a:t>
            </a:r>
            <a:r>
              <a:rPr lang="en-US" baseline="0" dirty="0" err="1" smtClean="0"/>
              <a:t>những</a:t>
            </a:r>
            <a:r>
              <a:rPr lang="en-US" baseline="0" dirty="0" smtClean="0"/>
              <a:t> </a:t>
            </a:r>
            <a:r>
              <a:rPr lang="en-US" baseline="0" dirty="0" err="1" smtClean="0"/>
              <a:t>biến</a:t>
            </a:r>
            <a:r>
              <a:rPr lang="en-US" baseline="0" dirty="0" smtClean="0"/>
              <a:t> </a:t>
            </a:r>
            <a:r>
              <a:rPr lang="en-US" baseline="0" dirty="0" err="1" smtClean="0"/>
              <a:t>động</a:t>
            </a:r>
            <a:r>
              <a:rPr lang="en-US" baseline="0" dirty="0" smtClean="0"/>
              <a:t>, </a:t>
            </a:r>
            <a:r>
              <a:rPr lang="en-US" baseline="0" dirty="0" err="1" smtClean="0"/>
              <a:t>cảnh</a:t>
            </a:r>
            <a:r>
              <a:rPr lang="en-US" baseline="0" dirty="0" smtClean="0"/>
              <a:t> </a:t>
            </a:r>
            <a:r>
              <a:rPr lang="en-US" baseline="0" dirty="0" err="1" smtClean="0"/>
              <a:t>báo</a:t>
            </a:r>
            <a:r>
              <a:rPr lang="en-US" baseline="0" dirty="0" smtClean="0"/>
              <a:t>, </a:t>
            </a:r>
            <a:r>
              <a:rPr lang="en-US" baseline="0" dirty="0" err="1" smtClean="0"/>
              <a:t>địa</a:t>
            </a:r>
            <a:r>
              <a:rPr lang="en-US" baseline="0" dirty="0" smtClean="0"/>
              <a:t> </a:t>
            </a:r>
            <a:r>
              <a:rPr lang="en-US" baseline="0" dirty="0" err="1" smtClean="0"/>
              <a:t>điểm</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E9B3A4A6-801A-4B77-96AA-499C440FA151}" type="slidenum">
              <a:rPr lang="en-US" smtClean="0"/>
              <a:pPr/>
              <a:t>22</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Các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xã</a:t>
            </a:r>
            <a:r>
              <a:rPr lang="en-US" baseline="0" dirty="0" smtClean="0"/>
              <a:t> </a:t>
            </a:r>
            <a:r>
              <a:rPr lang="en-US" baseline="0" dirty="0" err="1" smtClean="0"/>
              <a:t>hội</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23</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Những</a:t>
            </a:r>
            <a:r>
              <a:rPr lang="en-US" baseline="0" dirty="0" smtClean="0"/>
              <a:t> </a:t>
            </a:r>
            <a:r>
              <a:rPr lang="en-US" baseline="0" dirty="0" err="1" smtClean="0"/>
              <a:t>thương</a:t>
            </a:r>
            <a:r>
              <a:rPr lang="en-US" baseline="0" dirty="0" smtClean="0"/>
              <a:t> </a:t>
            </a:r>
            <a:r>
              <a:rPr lang="en-US" baseline="0" dirty="0" err="1" smtClean="0"/>
              <a:t>hiệu</a:t>
            </a:r>
            <a:r>
              <a:rPr lang="en-US" baseline="0" dirty="0" smtClean="0"/>
              <a:t> </a:t>
            </a:r>
            <a:r>
              <a:rPr lang="en-US" baseline="0" dirty="0" err="1" smtClean="0"/>
              <a:t>nổi</a:t>
            </a:r>
            <a:r>
              <a:rPr lang="en-US" baseline="0" dirty="0" smtClean="0"/>
              <a:t> </a:t>
            </a:r>
            <a:r>
              <a:rPr lang="en-US" baseline="0" dirty="0" err="1" smtClean="0"/>
              <a:t>tiếng</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24</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Top </a:t>
            </a:r>
            <a:r>
              <a:rPr lang="en-US" dirty="0" err="1" smtClean="0"/>
              <a:t>ứng</a:t>
            </a:r>
            <a:r>
              <a:rPr lang="en-US" baseline="0" dirty="0" smtClean="0"/>
              <a:t> </a:t>
            </a:r>
            <a:r>
              <a:rPr lang="en-US" baseline="0" dirty="0" err="1" smtClean="0"/>
              <a:t>dụng</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25</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Tổng</a:t>
            </a:r>
            <a:r>
              <a:rPr lang="en-US" baseline="0" dirty="0" smtClean="0"/>
              <a:t> </a:t>
            </a:r>
            <a:r>
              <a:rPr lang="en-US" baseline="0" dirty="0" err="1" smtClean="0"/>
              <a:t>hợp</a:t>
            </a:r>
            <a:r>
              <a:rPr lang="en-US" baseline="0" dirty="0" smtClean="0"/>
              <a:t> </a:t>
            </a:r>
            <a:r>
              <a:rPr lang="en-US" baseline="0" dirty="0" err="1" smtClean="0"/>
              <a:t>lại</a:t>
            </a:r>
            <a:r>
              <a:rPr lang="en-US" baseline="0" dirty="0" smtClean="0"/>
              <a:t> </a:t>
            </a:r>
            <a:r>
              <a:rPr lang="en-US" baseline="0" dirty="0" err="1" smtClean="0"/>
              <a:t>ta</a:t>
            </a:r>
            <a:r>
              <a:rPr lang="en-US" baseline="0" dirty="0" smtClean="0"/>
              <a:t> </a:t>
            </a:r>
            <a:r>
              <a:rPr lang="en-US" baseline="0" dirty="0" err="1" smtClean="0"/>
              <a:t>có</a:t>
            </a:r>
            <a:r>
              <a:rPr lang="en-US" baseline="0" dirty="0" smtClean="0"/>
              <a:t> </a:t>
            </a:r>
            <a:r>
              <a:rPr lang="en-US" baseline="0" dirty="0" err="1" smtClean="0"/>
              <a:t>những</a:t>
            </a:r>
            <a:r>
              <a:rPr lang="en-US" baseline="0" dirty="0" smtClean="0"/>
              <a:t> </a:t>
            </a:r>
            <a:r>
              <a:rPr lang="en-US" baseline="0" dirty="0" err="1" smtClean="0"/>
              <a:t>gì</a:t>
            </a:r>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27</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latin typeface="+mn-lt"/>
                <a:ea typeface="+mn-ea"/>
                <a:cs typeface="+mn-cs"/>
              </a:rPr>
              <a:t>Titanium </a:t>
            </a:r>
            <a:r>
              <a:rPr lang="en-US" sz="1200" kern="1200" dirty="0" err="1" smtClean="0">
                <a:solidFill>
                  <a:schemeClr val="tx1"/>
                </a:solidFill>
                <a:latin typeface="+mn-lt"/>
                <a:ea typeface="+mn-ea"/>
                <a:cs typeface="+mn-cs"/>
              </a:rPr>
              <a:t>không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phải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một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ngôn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ngữ</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lập</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trình</a:t>
            </a:r>
            <a:r>
              <a:rPr lang="en-US" sz="1200" kern="1200" dirty="0" smtClean="0">
                <a:solidFill>
                  <a:schemeClr val="tx1"/>
                </a:solidFill>
                <a:latin typeface="+mn-lt"/>
                <a:ea typeface="+mn-ea"/>
                <a:cs typeface="+mn-cs"/>
              </a:rPr>
              <a:t> </a:t>
            </a:r>
            <a:r>
              <a:rPr lang="en-US" sz="1200" kern="1200" smtClean="0">
                <a:solidFill>
                  <a:schemeClr val="tx1"/>
                </a:solidFill>
                <a:latin typeface="+mn-lt"/>
                <a:ea typeface="+mn-ea"/>
                <a:cs typeface="+mn-cs"/>
              </a:rPr>
              <a:t>mới</a:t>
            </a:r>
            <a:endParaRPr lang="en-US" sz="1200" kern="1200" dirty="0" smtClean="0">
              <a:solidFill>
                <a:schemeClr val="tx1"/>
              </a:solidFill>
              <a:latin typeface="+mn-lt"/>
              <a:ea typeface="+mn-ea"/>
              <a:cs typeface="+mn-cs"/>
            </a:endParaRPr>
          </a:p>
          <a:p>
            <a:pPr fontAlgn="base"/>
            <a:r>
              <a:rPr lang="en-US" sz="1200" kern="1200" dirty="0" err="1" smtClean="0">
                <a:solidFill>
                  <a:schemeClr val="tx1"/>
                </a:solidFill>
                <a:latin typeface="+mn-lt"/>
                <a:ea typeface="+mn-ea"/>
                <a:cs typeface="+mn-cs"/>
              </a:rPr>
              <a:t>Trong</a:t>
            </a:r>
            <a:r>
              <a:rPr lang="en-US" sz="1200" kern="1200" dirty="0" smtClean="0">
                <a:solidFill>
                  <a:schemeClr val="tx1"/>
                </a:solidFill>
                <a:latin typeface="+mn-lt"/>
                <a:ea typeface="+mn-ea"/>
                <a:cs typeface="+mn-cs"/>
              </a:rPr>
              <a:t> TI, </a:t>
            </a:r>
            <a:r>
              <a:rPr lang="en-US" sz="1200" kern="1200" dirty="0" err="1" smtClean="0">
                <a:solidFill>
                  <a:schemeClr val="tx1"/>
                </a:solidFill>
                <a:latin typeface="+mn-lt"/>
                <a:ea typeface="+mn-ea"/>
                <a:cs typeface="+mn-cs"/>
              </a:rPr>
              <a:t>bạn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sẽ</a:t>
            </a:r>
            <a:r>
              <a:rPr lang="en-US" sz="1200" kern="1200" dirty="0" smtClean="0">
                <a:solidFill>
                  <a:schemeClr val="tx1"/>
                </a:solidFill>
                <a:latin typeface="+mn-lt"/>
                <a:ea typeface="+mn-ea"/>
                <a:cs typeface="+mn-cs"/>
              </a:rPr>
              <a:t> code </a:t>
            </a:r>
            <a:r>
              <a:rPr lang="en-US" sz="1200" kern="1200" dirty="0" err="1" smtClean="0">
                <a:solidFill>
                  <a:schemeClr val="tx1"/>
                </a:solidFill>
                <a:latin typeface="+mn-lt"/>
                <a:ea typeface="+mn-ea"/>
                <a:cs typeface="+mn-cs"/>
              </a:rPr>
              <a:t>bằng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Javascript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sử</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dụng</a:t>
            </a:r>
            <a:r>
              <a:rPr lang="en-US" sz="1200" kern="1200" dirty="0" smtClean="0">
                <a:solidFill>
                  <a:schemeClr val="tx1"/>
                </a:solidFill>
                <a:latin typeface="+mn-lt"/>
                <a:ea typeface="+mn-ea"/>
                <a:cs typeface="+mn-cs"/>
              </a:rPr>
              <a:t> XML </a:t>
            </a:r>
            <a:r>
              <a:rPr lang="en-US" sz="1200" kern="1200" dirty="0" err="1" smtClean="0">
                <a:solidFill>
                  <a:schemeClr val="tx1"/>
                </a:solidFill>
                <a:latin typeface="+mn-lt"/>
                <a:ea typeface="+mn-ea"/>
                <a:cs typeface="+mn-cs"/>
              </a:rPr>
              <a:t>cho</a:t>
            </a:r>
            <a:r>
              <a:rPr lang="en-US" sz="1200" kern="1200" dirty="0" smtClean="0">
                <a:solidFill>
                  <a:schemeClr val="tx1"/>
                </a:solidFill>
                <a:latin typeface="+mn-lt"/>
                <a:ea typeface="+mn-ea"/>
                <a:cs typeface="+mn-cs"/>
              </a:rPr>
              <a:t> layout, </a:t>
            </a:r>
            <a:r>
              <a:rPr lang="en-US" sz="1200" kern="1200" dirty="0" err="1" smtClean="0">
                <a:solidFill>
                  <a:schemeClr val="tx1"/>
                </a:solidFill>
                <a:latin typeface="+mn-lt"/>
                <a:ea typeface="+mn-ea"/>
                <a:cs typeface="+mn-cs"/>
              </a:rPr>
              <a:t>khá</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phổ</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biến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quen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thuộc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với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số</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lập</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trình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viên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vì</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vậy</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việc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làm</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quen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với</a:t>
            </a:r>
            <a:r>
              <a:rPr lang="en-US" sz="1200" kern="1200" dirty="0" smtClean="0">
                <a:solidFill>
                  <a:schemeClr val="tx1"/>
                </a:solidFill>
                <a:latin typeface="+mn-lt"/>
                <a:ea typeface="+mn-ea"/>
                <a:cs typeface="+mn-cs"/>
              </a:rPr>
              <a:t> TI </a:t>
            </a:r>
            <a:r>
              <a:rPr lang="en-US" sz="1200" kern="1200" dirty="0" err="1" smtClean="0">
                <a:solidFill>
                  <a:schemeClr val="tx1"/>
                </a:solidFill>
                <a:latin typeface="+mn-lt"/>
                <a:ea typeface="+mn-ea"/>
                <a:cs typeface="+mn-cs"/>
              </a:rPr>
              <a:t>không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quá</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khó</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khăn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chỉ</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cần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biết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cơ</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bản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về</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javascript</a:t>
            </a:r>
            <a:r>
              <a:rPr lang="en-US" sz="1200" kern="1200" dirty="0" smtClean="0">
                <a:solidFill>
                  <a:schemeClr val="tx1"/>
                </a:solidFill>
                <a:latin typeface="+mn-lt"/>
                <a:ea typeface="+mn-ea"/>
                <a:cs typeface="+mn-cs"/>
              </a:rPr>
              <a:t>, HTML </a:t>
            </a:r>
            <a:r>
              <a:rPr lang="en-US" sz="1200" kern="1200" dirty="0" err="1" smtClean="0">
                <a:solidFill>
                  <a:schemeClr val="tx1"/>
                </a:solidFill>
                <a:latin typeface="+mn-lt"/>
                <a:ea typeface="+mn-ea"/>
                <a:cs typeface="+mn-cs"/>
              </a:rPr>
              <a:t>và</a:t>
            </a:r>
            <a:r>
              <a:rPr lang="en-US" sz="1200" kern="1200" dirty="0" smtClean="0">
                <a:solidFill>
                  <a:schemeClr val="tx1"/>
                </a:solidFill>
                <a:latin typeface="+mn-lt"/>
                <a:ea typeface="+mn-ea"/>
                <a:cs typeface="+mn-cs"/>
              </a:rPr>
              <a:t> CSS </a:t>
            </a:r>
            <a:r>
              <a:rPr lang="en-US" sz="1200" kern="1200" dirty="0" err="1" smtClean="0">
                <a:solidFill>
                  <a:schemeClr val="tx1"/>
                </a:solidFill>
                <a:latin typeface="+mn-lt"/>
                <a:ea typeface="+mn-ea"/>
                <a:cs typeface="+mn-cs"/>
              </a:rPr>
              <a:t>là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bạn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có</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thể</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bắt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tay</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vào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tìm</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hiểu</a:t>
            </a:r>
            <a:r>
              <a:rPr lang="en-US" sz="1200" kern="1200" dirty="0" smtClean="0">
                <a:solidFill>
                  <a:schemeClr val="tx1"/>
                </a:solidFill>
                <a:latin typeface="+mn-lt"/>
                <a:ea typeface="+mn-ea"/>
                <a:cs typeface="+mn-cs"/>
              </a:rPr>
              <a:t> TI.</a:t>
            </a:r>
          </a:p>
          <a:p>
            <a:pPr marL="0" marR="0" indent="0" algn="l" defTabSz="914400" rtl="0" eaLnBrk="1" fontAlgn="base" latinLnBrk="0" hangingPunct="1">
              <a:lnSpc>
                <a:spcPct val="100000"/>
              </a:lnSpc>
              <a:spcBef>
                <a:spcPts val="0"/>
              </a:spcBef>
              <a:spcAft>
                <a:spcPts val="0"/>
              </a:spcAft>
              <a:buClrTx/>
              <a:buSzTx/>
              <a:buFontTx/>
              <a:buNone/>
              <a:tabLst/>
              <a:defRPr/>
            </a:pPr>
            <a:r>
              <a:rPr lang="vi-VN" sz="1200" b="0" i="0" kern="1200" dirty="0" smtClean="0">
                <a:solidFill>
                  <a:schemeClr val="tx1"/>
                </a:solidFill>
                <a:latin typeface="+mn-lt"/>
                <a:ea typeface="+mn-ea"/>
                <a:cs typeface="+mn-cs"/>
              </a:rPr>
              <a:t>Các ứng dụng viết bằng Titanium sau khi biên dịch sẽ trở thành native app, không phải là dạng HTML5 app được đóng gói cho từng platform như một số công cụ khác, nên về mặt hiệu năng, TI app tương đương với các app viết bằng native code</a:t>
            </a:r>
          </a:p>
          <a:p>
            <a:pPr fontAlgn="base"/>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E9B3A4A6-801A-4B77-96AA-499C440FA151}" type="slidenum">
              <a:rPr lang="en-US" smtClean="0"/>
              <a:pPr/>
              <a:t>28</a:t>
            </a:fld>
            <a:endParaRPr lang="en-US"/>
          </a:p>
        </p:txBody>
      </p:sp>
    </p:spTree>
    <p:extLst>
      <p:ext uri="{BB962C8B-B14F-4D97-AF65-F5344CB8AC3E}">
        <p14:creationId xmlns="" xmlns:p14="http://schemas.microsoft.com/office/powerpoint/2010/main" val="23719478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latin typeface="+mn-lt"/>
                <a:ea typeface="+mn-ea"/>
                <a:cs typeface="+mn-cs"/>
              </a:rPr>
              <a:t>Titanium </a:t>
            </a:r>
            <a:r>
              <a:rPr lang="en-US" sz="1200" kern="1200" dirty="0" err="1" smtClean="0">
                <a:solidFill>
                  <a:schemeClr val="tx1"/>
                </a:solidFill>
                <a:latin typeface="+mn-lt"/>
                <a:ea typeface="+mn-ea"/>
                <a:cs typeface="+mn-cs"/>
              </a:rPr>
              <a:t>không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phải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một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ngôn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ngữ</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lập</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trình</a:t>
            </a:r>
            <a:r>
              <a:rPr lang="en-US" sz="1200" kern="1200" dirty="0" smtClean="0">
                <a:solidFill>
                  <a:schemeClr val="tx1"/>
                </a:solidFill>
                <a:latin typeface="+mn-lt"/>
                <a:ea typeface="+mn-ea"/>
                <a:cs typeface="+mn-cs"/>
              </a:rPr>
              <a:t> </a:t>
            </a:r>
            <a:r>
              <a:rPr lang="en-US" sz="1200" kern="1200" smtClean="0">
                <a:solidFill>
                  <a:schemeClr val="tx1"/>
                </a:solidFill>
                <a:latin typeface="+mn-lt"/>
                <a:ea typeface="+mn-ea"/>
                <a:cs typeface="+mn-cs"/>
              </a:rPr>
              <a:t>mới</a:t>
            </a:r>
            <a:endParaRPr lang="en-US" sz="1200" kern="1200" dirty="0" smtClean="0">
              <a:solidFill>
                <a:schemeClr val="tx1"/>
              </a:solidFill>
              <a:latin typeface="+mn-lt"/>
              <a:ea typeface="+mn-ea"/>
              <a:cs typeface="+mn-cs"/>
            </a:endParaRPr>
          </a:p>
          <a:p>
            <a:pPr fontAlgn="base"/>
            <a:r>
              <a:rPr lang="en-US" sz="1200" kern="1200" dirty="0" err="1" smtClean="0">
                <a:solidFill>
                  <a:schemeClr val="tx1"/>
                </a:solidFill>
                <a:latin typeface="+mn-lt"/>
                <a:ea typeface="+mn-ea"/>
                <a:cs typeface="+mn-cs"/>
              </a:rPr>
              <a:t>Trong</a:t>
            </a:r>
            <a:r>
              <a:rPr lang="en-US" sz="1200" kern="1200" dirty="0" smtClean="0">
                <a:solidFill>
                  <a:schemeClr val="tx1"/>
                </a:solidFill>
                <a:latin typeface="+mn-lt"/>
                <a:ea typeface="+mn-ea"/>
                <a:cs typeface="+mn-cs"/>
              </a:rPr>
              <a:t> TI, </a:t>
            </a:r>
            <a:r>
              <a:rPr lang="en-US" sz="1200" kern="1200" dirty="0" err="1" smtClean="0">
                <a:solidFill>
                  <a:schemeClr val="tx1"/>
                </a:solidFill>
                <a:latin typeface="+mn-lt"/>
                <a:ea typeface="+mn-ea"/>
                <a:cs typeface="+mn-cs"/>
              </a:rPr>
              <a:t>bạn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sẽ</a:t>
            </a:r>
            <a:r>
              <a:rPr lang="en-US" sz="1200" kern="1200" dirty="0" smtClean="0">
                <a:solidFill>
                  <a:schemeClr val="tx1"/>
                </a:solidFill>
                <a:latin typeface="+mn-lt"/>
                <a:ea typeface="+mn-ea"/>
                <a:cs typeface="+mn-cs"/>
              </a:rPr>
              <a:t> code </a:t>
            </a:r>
            <a:r>
              <a:rPr lang="en-US" sz="1200" kern="1200" dirty="0" err="1" smtClean="0">
                <a:solidFill>
                  <a:schemeClr val="tx1"/>
                </a:solidFill>
                <a:latin typeface="+mn-lt"/>
                <a:ea typeface="+mn-ea"/>
                <a:cs typeface="+mn-cs"/>
              </a:rPr>
              <a:t>bằng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Javascript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sử</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dụng</a:t>
            </a:r>
            <a:r>
              <a:rPr lang="en-US" sz="1200" kern="1200" dirty="0" smtClean="0">
                <a:solidFill>
                  <a:schemeClr val="tx1"/>
                </a:solidFill>
                <a:latin typeface="+mn-lt"/>
                <a:ea typeface="+mn-ea"/>
                <a:cs typeface="+mn-cs"/>
              </a:rPr>
              <a:t> XML </a:t>
            </a:r>
            <a:r>
              <a:rPr lang="en-US" sz="1200" kern="1200" dirty="0" err="1" smtClean="0">
                <a:solidFill>
                  <a:schemeClr val="tx1"/>
                </a:solidFill>
                <a:latin typeface="+mn-lt"/>
                <a:ea typeface="+mn-ea"/>
                <a:cs typeface="+mn-cs"/>
              </a:rPr>
              <a:t>cho</a:t>
            </a:r>
            <a:r>
              <a:rPr lang="en-US" sz="1200" kern="1200" dirty="0" smtClean="0">
                <a:solidFill>
                  <a:schemeClr val="tx1"/>
                </a:solidFill>
                <a:latin typeface="+mn-lt"/>
                <a:ea typeface="+mn-ea"/>
                <a:cs typeface="+mn-cs"/>
              </a:rPr>
              <a:t> layout, </a:t>
            </a:r>
            <a:r>
              <a:rPr lang="en-US" sz="1200" kern="1200" dirty="0" err="1" smtClean="0">
                <a:solidFill>
                  <a:schemeClr val="tx1"/>
                </a:solidFill>
                <a:latin typeface="+mn-lt"/>
                <a:ea typeface="+mn-ea"/>
                <a:cs typeface="+mn-cs"/>
              </a:rPr>
              <a:t>khá</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phổ</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biến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quen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thuộc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với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số</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lập</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trình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viên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vì</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vậy</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việc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làm</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quen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với</a:t>
            </a:r>
            <a:r>
              <a:rPr lang="en-US" sz="1200" kern="1200" dirty="0" smtClean="0">
                <a:solidFill>
                  <a:schemeClr val="tx1"/>
                </a:solidFill>
                <a:latin typeface="+mn-lt"/>
                <a:ea typeface="+mn-ea"/>
                <a:cs typeface="+mn-cs"/>
              </a:rPr>
              <a:t> TI </a:t>
            </a:r>
            <a:r>
              <a:rPr lang="en-US" sz="1200" kern="1200" dirty="0" err="1" smtClean="0">
                <a:solidFill>
                  <a:schemeClr val="tx1"/>
                </a:solidFill>
                <a:latin typeface="+mn-lt"/>
                <a:ea typeface="+mn-ea"/>
                <a:cs typeface="+mn-cs"/>
              </a:rPr>
              <a:t>không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quá</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khó</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khăn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chỉ</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cần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biết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cơ</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bản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về</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javascript</a:t>
            </a:r>
            <a:r>
              <a:rPr lang="en-US" sz="1200" kern="1200" dirty="0" smtClean="0">
                <a:solidFill>
                  <a:schemeClr val="tx1"/>
                </a:solidFill>
                <a:latin typeface="+mn-lt"/>
                <a:ea typeface="+mn-ea"/>
                <a:cs typeface="+mn-cs"/>
              </a:rPr>
              <a:t>, HTML </a:t>
            </a:r>
            <a:r>
              <a:rPr lang="en-US" sz="1200" kern="1200" dirty="0" err="1" smtClean="0">
                <a:solidFill>
                  <a:schemeClr val="tx1"/>
                </a:solidFill>
                <a:latin typeface="+mn-lt"/>
                <a:ea typeface="+mn-ea"/>
                <a:cs typeface="+mn-cs"/>
              </a:rPr>
              <a:t>và</a:t>
            </a:r>
            <a:r>
              <a:rPr lang="en-US" sz="1200" kern="1200" dirty="0" smtClean="0">
                <a:solidFill>
                  <a:schemeClr val="tx1"/>
                </a:solidFill>
                <a:latin typeface="+mn-lt"/>
                <a:ea typeface="+mn-ea"/>
                <a:cs typeface="+mn-cs"/>
              </a:rPr>
              <a:t> CSS </a:t>
            </a:r>
            <a:r>
              <a:rPr lang="en-US" sz="1200" kern="1200" dirty="0" err="1" smtClean="0">
                <a:solidFill>
                  <a:schemeClr val="tx1"/>
                </a:solidFill>
                <a:latin typeface="+mn-lt"/>
                <a:ea typeface="+mn-ea"/>
                <a:cs typeface="+mn-cs"/>
              </a:rPr>
              <a:t>là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bạn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có</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thể</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bắt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tay</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vào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tìm</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hiểu</a:t>
            </a:r>
            <a:r>
              <a:rPr lang="en-US" sz="1200" kern="1200" dirty="0" smtClean="0">
                <a:solidFill>
                  <a:schemeClr val="tx1"/>
                </a:solidFill>
                <a:latin typeface="+mn-lt"/>
                <a:ea typeface="+mn-ea"/>
                <a:cs typeface="+mn-cs"/>
              </a:rPr>
              <a:t> TI.</a:t>
            </a:r>
          </a:p>
          <a:p>
            <a:pPr marL="0" marR="0" indent="0" algn="l" defTabSz="914400" rtl="0" eaLnBrk="1" fontAlgn="base" latinLnBrk="0" hangingPunct="1">
              <a:lnSpc>
                <a:spcPct val="100000"/>
              </a:lnSpc>
              <a:spcBef>
                <a:spcPts val="0"/>
              </a:spcBef>
              <a:spcAft>
                <a:spcPts val="0"/>
              </a:spcAft>
              <a:buClrTx/>
              <a:buSzTx/>
              <a:buFontTx/>
              <a:buNone/>
              <a:tabLst/>
              <a:defRPr/>
            </a:pPr>
            <a:r>
              <a:rPr lang="vi-VN" sz="1200" b="0" i="0" kern="1200" dirty="0" smtClean="0">
                <a:solidFill>
                  <a:schemeClr val="tx1"/>
                </a:solidFill>
                <a:latin typeface="+mn-lt"/>
                <a:ea typeface="+mn-ea"/>
                <a:cs typeface="+mn-cs"/>
              </a:rPr>
              <a:t>Các ứng dụng viết bằng Titanium sau khi biên dịch sẽ trở thành native app, không phải là dạng HTML5 app được đóng gói cho từng platform như một số công cụ khác, nên về mặt hiệu năng, TI app tương đương với các app viết bằng native code</a:t>
            </a:r>
          </a:p>
          <a:p>
            <a:pPr fontAlgn="base"/>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E9B3A4A6-801A-4B77-96AA-499C440FA151}" type="slidenum">
              <a:rPr lang="en-US" smtClean="0"/>
              <a:pPr/>
              <a:t>29</a:t>
            </a:fld>
            <a:endParaRPr lang="en-US"/>
          </a:p>
        </p:txBody>
      </p:sp>
    </p:spTree>
    <p:extLst>
      <p:ext uri="{BB962C8B-B14F-4D97-AF65-F5344CB8AC3E}">
        <p14:creationId xmlns="" xmlns:p14="http://schemas.microsoft.com/office/powerpoint/2010/main" val="23719478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E9B3A4A6-801A-4B77-96AA-499C440FA151}" type="slidenum">
              <a:rPr lang="en-US" smtClean="0"/>
              <a:pPr/>
              <a:t>30</a:t>
            </a:fld>
            <a:endParaRPr lang="en-US"/>
          </a:p>
        </p:txBody>
      </p:sp>
    </p:spTree>
    <p:extLst>
      <p:ext uri="{BB962C8B-B14F-4D97-AF65-F5344CB8AC3E}">
        <p14:creationId xmlns="" xmlns:p14="http://schemas.microsoft.com/office/powerpoint/2010/main" val="2371947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E9B3A4A6-801A-4B77-96AA-499C440FA151}" type="slidenum">
              <a:rPr lang="en-US" smtClean="0"/>
              <a:pPr/>
              <a:t>31</a:t>
            </a:fld>
            <a:endParaRPr lang="en-US"/>
          </a:p>
        </p:txBody>
      </p:sp>
    </p:spTree>
    <p:extLst>
      <p:ext uri="{BB962C8B-B14F-4D97-AF65-F5344CB8AC3E}">
        <p14:creationId xmlns="" xmlns:p14="http://schemas.microsoft.com/office/powerpoint/2010/main" val="23719478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vi-VN" sz="1200" b="0" i="0" kern="1200" dirty="0" smtClean="0">
                <a:solidFill>
                  <a:schemeClr val="tx1"/>
                </a:solidFill>
                <a:latin typeface="+mn-lt"/>
                <a:ea typeface="+mn-ea"/>
                <a:cs typeface="+mn-cs"/>
              </a:rPr>
              <a:t>Đối với </a:t>
            </a:r>
            <a:r>
              <a:rPr lang="vi-VN" sz="1200" b="1" i="0" kern="1200" dirty="0" smtClean="0">
                <a:solidFill>
                  <a:schemeClr val="tx1"/>
                </a:solidFill>
                <a:latin typeface="+mn-lt"/>
                <a:ea typeface="+mn-ea"/>
                <a:cs typeface="+mn-cs"/>
              </a:rPr>
              <a:t>JDK</a:t>
            </a:r>
            <a:r>
              <a:rPr lang="vi-VN" sz="1200" b="0" i="0" kern="1200" dirty="0" smtClean="0">
                <a:solidFill>
                  <a:schemeClr val="tx1"/>
                </a:solidFill>
                <a:latin typeface="+mn-lt"/>
                <a:ea typeface="+mn-ea"/>
                <a:cs typeface="+mn-cs"/>
              </a:rPr>
              <a:t> các bạn truy cập vào trang </a:t>
            </a:r>
            <a:r>
              <a:rPr lang="vi-VN" sz="1200" b="0" i="0" u="none" strike="noStrike" kern="1200" dirty="0" smtClean="0">
                <a:solidFill>
                  <a:schemeClr val="tx1"/>
                </a:solidFill>
                <a:latin typeface="+mn-lt"/>
                <a:ea typeface="+mn-ea"/>
                <a:cs typeface="+mn-cs"/>
                <a:hlinkClick r:id="rId3"/>
              </a:rPr>
              <a:t>http://www.oracle.com/index.html</a:t>
            </a:r>
            <a:r>
              <a:rPr lang="vi-VN" sz="1200" b="0" i="0" kern="1200" dirty="0" smtClean="0">
                <a:solidFill>
                  <a:schemeClr val="tx1"/>
                </a:solidFill>
                <a:latin typeface="+mn-lt"/>
                <a:ea typeface="+mn-ea"/>
                <a:cs typeface="+mn-cs"/>
              </a:rPr>
              <a:t> để tải và cài đặt phiên bản mới nhất để tăng tính ổn định và hỗ trợ tốt nhất.</a:t>
            </a:r>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E9B3A4A6-801A-4B77-96AA-499C440FA151}" type="slidenum">
              <a:rPr lang="en-US" smtClean="0"/>
              <a:pPr/>
              <a:t>32</a:t>
            </a:fld>
            <a:endParaRPr lang="en-US"/>
          </a:p>
        </p:txBody>
      </p:sp>
    </p:spTree>
    <p:extLst>
      <p:ext uri="{BB962C8B-B14F-4D97-AF65-F5344CB8AC3E}">
        <p14:creationId xmlns="" xmlns:p14="http://schemas.microsoft.com/office/powerpoint/2010/main" val="2371947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nhiều</a:t>
            </a:r>
            <a:r>
              <a:rPr lang="en-US" baseline="0" dirty="0" smtClean="0"/>
              <a:t> </a:t>
            </a:r>
            <a:r>
              <a:rPr lang="en-US" baseline="0" dirty="0" err="1" smtClean="0"/>
              <a:t>người</a:t>
            </a:r>
            <a:r>
              <a:rPr lang="en-US" baseline="0" dirty="0" smtClean="0"/>
              <a:t> </a:t>
            </a:r>
            <a:r>
              <a:rPr lang="en-US" baseline="0" dirty="0" err="1" smtClean="0"/>
              <a:t>cũng</a:t>
            </a:r>
            <a:r>
              <a:rPr lang="en-US" baseline="0" dirty="0" smtClean="0"/>
              <a:t> </a:t>
            </a:r>
            <a:r>
              <a:rPr lang="en-US" baseline="0" dirty="0" err="1" smtClean="0"/>
              <a:t>đặt</a:t>
            </a:r>
            <a:r>
              <a:rPr lang="en-US" baseline="0" dirty="0" smtClean="0"/>
              <a:t> </a:t>
            </a:r>
            <a:r>
              <a:rPr lang="en-US" baseline="0" dirty="0" err="1" smtClean="0"/>
              <a:t>ra</a:t>
            </a:r>
            <a:r>
              <a:rPr lang="en-US" baseline="0" dirty="0" smtClean="0"/>
              <a:t> </a:t>
            </a:r>
            <a:r>
              <a:rPr lang="en-US" baseline="0" dirty="0" err="1" smtClean="0"/>
              <a:t>rằng</a:t>
            </a:r>
            <a:r>
              <a:rPr lang="en-US" baseline="0" dirty="0" smtClean="0"/>
              <a:t> </a:t>
            </a:r>
            <a:r>
              <a:rPr lang="en-US" baseline="0" dirty="0" err="1" smtClean="0"/>
              <a:t>tôi</a:t>
            </a:r>
            <a:r>
              <a:rPr lang="en-US" baseline="0" dirty="0" smtClean="0"/>
              <a:t> </a:t>
            </a:r>
            <a:r>
              <a:rPr lang="en-US" baseline="0" dirty="0" err="1" smtClean="0"/>
              <a:t>thật</a:t>
            </a:r>
            <a:r>
              <a:rPr lang="en-US" baseline="0" dirty="0" smtClean="0"/>
              <a:t> </a:t>
            </a:r>
            <a:r>
              <a:rPr lang="en-US" baseline="0" dirty="0" err="1" smtClean="0"/>
              <a:t>sự</a:t>
            </a:r>
            <a:r>
              <a:rPr lang="en-US" baseline="0" dirty="0" smtClean="0"/>
              <a:t> </a:t>
            </a:r>
            <a:r>
              <a:rPr lang="en-US" baseline="0" dirty="0" err="1" smtClean="0"/>
              <a:t>cần</a:t>
            </a:r>
            <a:r>
              <a:rPr lang="en-US" baseline="0" dirty="0" smtClean="0"/>
              <a:t> </a:t>
            </a:r>
            <a:r>
              <a:rPr lang="en-US" baseline="0" dirty="0" err="1" smtClean="0"/>
              <a:t>một</a:t>
            </a:r>
            <a:r>
              <a:rPr lang="en-US" baseline="0" dirty="0" smtClean="0"/>
              <a:t> app hay </a:t>
            </a:r>
            <a:r>
              <a:rPr lang="en-US" baseline="0" dirty="0" err="1" smtClean="0"/>
              <a:t>là</a:t>
            </a:r>
            <a:r>
              <a:rPr lang="en-US" baseline="0" dirty="0" smtClean="0"/>
              <a:t> </a:t>
            </a:r>
            <a:r>
              <a:rPr lang="en-US" baseline="0" dirty="0" err="1" smtClean="0"/>
              <a:t>không</a:t>
            </a:r>
            <a:r>
              <a:rPr lang="en-US" baseline="0" dirty="0" smtClean="0"/>
              <a:t>? Hay </a:t>
            </a:r>
            <a:r>
              <a:rPr lang="en-US" baseline="0" dirty="0" err="1" smtClean="0"/>
              <a:t>tôi</a:t>
            </a:r>
            <a:r>
              <a:rPr lang="en-US" baseline="0" dirty="0" smtClean="0"/>
              <a:t> </a:t>
            </a:r>
            <a:r>
              <a:rPr lang="en-US" baseline="0" dirty="0" err="1" smtClean="0"/>
              <a:t>chỉ</a:t>
            </a:r>
            <a:r>
              <a:rPr lang="en-US" baseline="0" dirty="0" smtClean="0"/>
              <a:t> </a:t>
            </a:r>
            <a:r>
              <a:rPr lang="en-US" baseline="0" dirty="0" err="1" smtClean="0"/>
              <a:t>cần</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một</a:t>
            </a:r>
            <a:r>
              <a:rPr lang="en-US" baseline="0" dirty="0" smtClean="0"/>
              <a:t> app </a:t>
            </a:r>
            <a:r>
              <a:rPr lang="en-US" baseline="0" dirty="0" err="1" smtClean="0"/>
              <a:t>trên</a:t>
            </a:r>
            <a:r>
              <a:rPr lang="en-US" baseline="0" dirty="0" smtClean="0"/>
              <a:t> </a:t>
            </a:r>
            <a:r>
              <a:rPr lang="en-US" baseline="0" dirty="0" err="1" smtClean="0"/>
              <a:t>nền</a:t>
            </a:r>
            <a:r>
              <a:rPr lang="en-US" baseline="0" dirty="0" smtClean="0"/>
              <a:t> web </a:t>
            </a:r>
            <a:r>
              <a:rPr lang="en-US" baseline="0" dirty="0" err="1" smtClean="0"/>
              <a:t>cho</a:t>
            </a:r>
            <a:r>
              <a:rPr lang="en-US" baseline="0" dirty="0" smtClean="0"/>
              <a:t> </a:t>
            </a:r>
            <a:r>
              <a:rPr lang="en-US" baseline="0" dirty="0" err="1" smtClean="0"/>
              <a:t>dễ</a:t>
            </a:r>
            <a:r>
              <a:rPr lang="en-US" baseline="0" dirty="0" smtClean="0"/>
              <a:t> </a:t>
            </a:r>
            <a:r>
              <a:rPr lang="en-US" baseline="0" dirty="0" err="1" smtClean="0"/>
              <a:t>dàng</a:t>
            </a:r>
            <a:r>
              <a:rPr lang="en-US" baseline="0" dirty="0" smtClean="0"/>
              <a:t>.</a:t>
            </a:r>
          </a:p>
          <a:p>
            <a:r>
              <a:rPr lang="vi-VN" sz="1200" b="0" i="0" kern="1200" dirty="0" smtClean="0">
                <a:solidFill>
                  <a:schemeClr val="tx1"/>
                </a:solidFill>
                <a:latin typeface="+mn-lt"/>
                <a:ea typeface="+mn-ea"/>
                <a:cs typeface="+mn-cs"/>
              </a:rPr>
              <a:t>Dựa trên ngôn ngữ lập trình, có thể chia mobile app làm 3 loại: bao gồm: ứng dụng gốc (Native App), ứng dụng web (Web App) và ứng dụng lai (Hybrid App). Trong đó có hơn 1 nửa mobile dev chọn làm ứng dụng native</a:t>
            </a:r>
            <a:endParaRPr lang="en-US" baseline="0" dirty="0" smtClean="0"/>
          </a:p>
          <a:p>
            <a:r>
              <a:rPr lang="vi-VN" sz="1200" b="1" i="0" kern="1200" dirty="0" smtClean="0">
                <a:solidFill>
                  <a:schemeClr val="tx1"/>
                </a:solidFill>
                <a:latin typeface="+mn-lt"/>
                <a:ea typeface="+mn-ea"/>
                <a:cs typeface="+mn-cs"/>
              </a:rPr>
              <a:t>(Native App)</a:t>
            </a:r>
          </a:p>
          <a:p>
            <a:r>
              <a:rPr lang="vi-VN" sz="1200" b="0" i="0" kern="1200" dirty="0" smtClean="0">
                <a:solidFill>
                  <a:schemeClr val="tx1"/>
                </a:solidFill>
                <a:latin typeface="+mn-lt"/>
                <a:ea typeface="+mn-ea"/>
                <a:cs typeface="+mn-cs"/>
              </a:rPr>
              <a:t>Là những ứng dụng được viết riêng cho một loại nền tảng như iOS, Android, Windows Phone bằng các ngôn ngữ tương ứng của mỗi nền tảng đó ví dụ Java trên Android, Object C trên iOS, C# trên winphone. Mỗi Native App chỉ chạy được trên một nền tảng và không thể mang sang các nền tảng khác. Ví dụ game cho iOS sẽ không thể chạy được trên các máy Android. Đa phần các game mobile hiện nay là Native App.</a:t>
            </a:r>
          </a:p>
          <a:p>
            <a:r>
              <a:rPr lang="vi-VN" sz="1200" b="1" i="0" kern="1200" dirty="0" smtClean="0">
                <a:solidFill>
                  <a:schemeClr val="tx1"/>
                </a:solidFill>
                <a:latin typeface="+mn-lt"/>
                <a:ea typeface="+mn-ea"/>
                <a:cs typeface="+mn-cs"/>
              </a:rPr>
              <a:t>Điểm mạnh:</a:t>
            </a:r>
            <a:endParaRPr lang="vi-VN" sz="1200" b="0" i="0" kern="1200" dirty="0" smtClean="0">
              <a:solidFill>
                <a:schemeClr val="tx1"/>
              </a:solidFill>
              <a:latin typeface="+mn-lt"/>
              <a:ea typeface="+mn-ea"/>
              <a:cs typeface="+mn-cs"/>
            </a:endParaRPr>
          </a:p>
          <a:p>
            <a:r>
              <a:rPr lang="vi-VN" sz="1200" b="0" i="0" kern="1200" dirty="0" smtClean="0">
                <a:solidFill>
                  <a:schemeClr val="tx1"/>
                </a:solidFill>
                <a:latin typeface="+mn-lt"/>
                <a:ea typeface="+mn-ea"/>
                <a:cs typeface="+mn-cs"/>
              </a:rPr>
              <a:t>– Về mặt performance thì native app chạy nhanh hơn mobile app trong hầu hết trường hợp. Tuy nhiên sự chênh lệch ở các ứng dụng có thể là nhỏ, chấp nhận được và khó nhận biết bởi người dùng. Hiện tại, với game thì native app vượt bậc và thắng tuyệt đối.</a:t>
            </a:r>
          </a:p>
          <a:p>
            <a:r>
              <a:rPr lang="vi-VN" sz="1200" b="0" i="0" kern="1200" dirty="0" smtClean="0">
                <a:solidFill>
                  <a:schemeClr val="tx1"/>
                </a:solidFill>
                <a:latin typeface="+mn-lt"/>
                <a:ea typeface="+mn-ea"/>
                <a:cs typeface="+mn-cs"/>
              </a:rPr>
              <a:t>– Về tính năng native app có khả năng truy cập các phần cứng (như camera, GPS, thiết bị thu âm… ) và có thể truy cập đến các quyền local như : sao chép, tạo, ghi, đọc tập tin (trên bộ nhớ của mobile), các thông tin danh bạ, thông tin cá nhân, thực hiện cuộc gọi, nhắn tin… Nói cách khác, native app có thể khai thác được sức mạnh phần cứng nhiều nhất của nền tảng. Trong khi Mobile Web app thì không thể (có trường hợp có thể đọc file, như upload).</a:t>
            </a:r>
          </a:p>
          <a:p>
            <a:r>
              <a:rPr lang="vi-VN" sz="1200" b="0" i="0" kern="1200" dirty="0" smtClean="0">
                <a:solidFill>
                  <a:schemeClr val="tx1"/>
                </a:solidFill>
                <a:latin typeface="+mn-lt"/>
                <a:ea typeface="+mn-ea"/>
                <a:cs typeface="+mn-cs"/>
              </a:rPr>
              <a:t>– Ở chế độ offline: Native app có lợi thế so với mobile web app (luôn phải chạy online). Ở offline-mode, native app sẽ dùng những dữ liệu đã cache trước đó ở lần cuối cùng mà người dùng truy cập online.</a:t>
            </a:r>
          </a:p>
          <a:p>
            <a:r>
              <a:rPr lang="vi-VN" sz="1200" b="1" i="0" kern="1200" dirty="0" smtClean="0">
                <a:solidFill>
                  <a:schemeClr val="tx1"/>
                </a:solidFill>
                <a:latin typeface="+mn-lt"/>
                <a:ea typeface="+mn-ea"/>
                <a:cs typeface="+mn-cs"/>
              </a:rPr>
              <a:t>Điểm yếu:</a:t>
            </a:r>
            <a:endParaRPr lang="vi-VN" sz="1200" b="0" i="0" kern="1200" dirty="0" smtClean="0">
              <a:solidFill>
                <a:schemeClr val="tx1"/>
              </a:solidFill>
              <a:latin typeface="+mn-lt"/>
              <a:ea typeface="+mn-ea"/>
              <a:cs typeface="+mn-cs"/>
            </a:endParaRPr>
          </a:p>
          <a:p>
            <a:r>
              <a:rPr lang="vi-VN" sz="1200" b="0" i="0" kern="1200" dirty="0" smtClean="0">
                <a:solidFill>
                  <a:schemeClr val="tx1"/>
                </a:solidFill>
                <a:latin typeface="+mn-lt"/>
                <a:ea typeface="+mn-ea"/>
                <a:cs typeface="+mn-cs"/>
              </a:rPr>
              <a:t>– Không thể cross platform: một native app chỉ có thể chạy trên một hệ điều hành nhất định.</a:t>
            </a:r>
          </a:p>
          <a:p>
            <a:r>
              <a:rPr lang="vi-VN" sz="1200" b="0" i="0" kern="1200" dirty="0" smtClean="0">
                <a:solidFill>
                  <a:schemeClr val="tx1"/>
                </a:solidFill>
                <a:latin typeface="+mn-lt"/>
                <a:ea typeface="+mn-ea"/>
                <a:cs typeface="+mn-cs"/>
              </a:rPr>
              <a:t>– Với mỗi HDH thì người lập trình phải viết riêng native code cho nó, dẫn đến không nhất quán giữa các phiên bản ứng dụng, chi phí phát triển cao và đòi hỏi khả năng thành thạo nhiều ngôn ngữ ở lập trình viên. Đôi khi đòi hỏi lập trình viên phải sử dụng những công cụ độc quyền và chỉ được làm việc trên một môi trường duy nhất như: dùng xcode trên Mac OS (nếu bạn muốn phát triển ứng dụng cho iOS).</a:t>
            </a:r>
          </a:p>
          <a:p>
            <a:r>
              <a:rPr lang="vi-VN" sz="1200" b="0" i="0" kern="1200" dirty="0" smtClean="0">
                <a:solidFill>
                  <a:schemeClr val="tx1"/>
                </a:solidFill>
                <a:latin typeface="+mn-lt"/>
                <a:ea typeface="+mn-ea"/>
                <a:cs typeface="+mn-cs"/>
              </a:rPr>
              <a:t>– Hơn nữa, việc bảo trì hay nâng cấp sẽ làm mất nhiều thời gian. Do phải sửa chữa từng app trên từng HDH, thủ tục đưa lên chợ ứng dụng và chờ đợi approval (đôi khi bị reject vì vi phạm một số điều lệ của chợ ứng dụng), nên bản cập nhật không đến tay người dùng ngay lập tức, hơn nữa họ phải tự update khi vào chợ ứng dụng.</a:t>
            </a:r>
          </a:p>
          <a:p>
            <a:r>
              <a:rPr lang="vi-VN" sz="1200" b="0" i="0" kern="1200" dirty="0" smtClean="0">
                <a:solidFill>
                  <a:schemeClr val="tx1"/>
                </a:solidFill>
                <a:latin typeface="+mn-lt"/>
                <a:ea typeface="+mn-ea"/>
                <a:cs typeface="+mn-cs"/>
              </a:rPr>
              <a:t>– Tính đa dạng phiên bản của HDH làm cản trở việc phổ dụng các native app. Các thiết bị chạy phiên bản HDH cũ hơn sẽ không cài đặt được.</a:t>
            </a:r>
          </a:p>
          <a:p>
            <a:r>
              <a:rPr lang="vi-VN" sz="1200" b="1" i="0" kern="1200" dirty="0" smtClean="0">
                <a:solidFill>
                  <a:schemeClr val="tx1"/>
                </a:solidFill>
                <a:latin typeface="+mn-lt"/>
                <a:ea typeface="+mn-ea"/>
                <a:cs typeface="+mn-cs"/>
              </a:rPr>
              <a:t>Ứng dụng web (Web-based app)</a:t>
            </a:r>
          </a:p>
          <a:p>
            <a:r>
              <a:rPr lang="vi-VN" sz="1200" b="0" i="0" kern="1200" dirty="0" smtClean="0">
                <a:solidFill>
                  <a:schemeClr val="tx1"/>
                </a:solidFill>
                <a:latin typeface="+mn-lt"/>
                <a:ea typeface="+mn-ea"/>
                <a:cs typeface="+mn-cs"/>
              </a:rPr>
              <a:t>Là ứng dụng chạy trên nền web, được viết bằng các ngôn ngữ web như HTML5, CSS, javascript hoặc jQuery Mobile. Về cơ bản là website với giao diện  giống như app và nội dung được load từ web. Ứng dụng web dễ hình dung nhất là m.facebook.com</a:t>
            </a:r>
          </a:p>
          <a:p>
            <a:r>
              <a:rPr lang="vi-VN" sz="1200" b="1" i="0" kern="1200" dirty="0" smtClean="0">
                <a:solidFill>
                  <a:schemeClr val="tx1"/>
                </a:solidFill>
                <a:latin typeface="+mn-lt"/>
                <a:ea typeface="+mn-ea"/>
                <a:cs typeface="+mn-cs"/>
              </a:rPr>
              <a:t>Điểm mạnh:</a:t>
            </a:r>
            <a:endParaRPr lang="vi-VN" sz="1200" b="0" i="0" kern="1200" dirty="0" smtClean="0">
              <a:solidFill>
                <a:schemeClr val="tx1"/>
              </a:solidFill>
              <a:latin typeface="+mn-lt"/>
              <a:ea typeface="+mn-ea"/>
              <a:cs typeface="+mn-cs"/>
            </a:endParaRPr>
          </a:p>
          <a:p>
            <a:r>
              <a:rPr lang="vi-VN" sz="1200" b="0" i="0" kern="1200" dirty="0" smtClean="0">
                <a:solidFill>
                  <a:schemeClr val="tx1"/>
                </a:solidFill>
                <a:latin typeface="+mn-lt"/>
                <a:ea typeface="+mn-ea"/>
                <a:cs typeface="+mn-cs"/>
              </a:rPr>
              <a:t>– Cross platform: Có thể chạy trên tất cả trình duyệt của mobile hỗ trợ phiên bản HTML và javascript.</a:t>
            </a:r>
          </a:p>
          <a:p>
            <a:r>
              <a:rPr lang="vi-VN" sz="1200" b="0" i="0" kern="1200" dirty="0" smtClean="0">
                <a:solidFill>
                  <a:schemeClr val="tx1"/>
                </a:solidFill>
                <a:latin typeface="+mn-lt"/>
                <a:ea typeface="+mn-ea"/>
                <a:cs typeface="+mn-cs"/>
              </a:rPr>
              <a:t>– Không cần cài đặt trên máy.</a:t>
            </a:r>
          </a:p>
          <a:p>
            <a:r>
              <a:rPr lang="vi-VN" sz="1200" b="0" i="0" kern="1200" dirty="0" smtClean="0">
                <a:solidFill>
                  <a:schemeClr val="tx1"/>
                </a:solidFill>
                <a:latin typeface="+mn-lt"/>
                <a:ea typeface="+mn-ea"/>
                <a:cs typeface="+mn-cs"/>
              </a:rPr>
              <a:t>– Thuận lợi cho các nhà phát triển:</a:t>
            </a:r>
          </a:p>
          <a:p>
            <a:r>
              <a:rPr lang="vi-VN" sz="1200" b="0" i="0" kern="1200" dirty="0" smtClean="0">
                <a:solidFill>
                  <a:schemeClr val="tx1"/>
                </a:solidFill>
                <a:latin typeface="+mn-lt"/>
                <a:ea typeface="+mn-ea"/>
                <a:cs typeface="+mn-cs"/>
              </a:rPr>
              <a:t>+ Với một phiên bản duy nhất cho tất cả, nên giảm chi phí và thời gian cho phát triển, bảo trì, cũng như nâng cấp sau này.</a:t>
            </a:r>
          </a:p>
          <a:p>
            <a:r>
              <a:rPr lang="vi-VN" sz="1200" b="0" i="0" kern="1200" dirty="0" smtClean="0">
                <a:solidFill>
                  <a:schemeClr val="tx1"/>
                </a:solidFill>
                <a:latin typeface="+mn-lt"/>
                <a:ea typeface="+mn-ea"/>
                <a:cs typeface="+mn-cs"/>
              </a:rPr>
              <a:t>+ Ngôn ngữ lập trình phổ dụng là HTML và Javascript mà hầu hết các lập trình viên đều biết.</a:t>
            </a:r>
          </a:p>
          <a:p>
            <a:r>
              <a:rPr lang="vi-VN" sz="1200" b="0" i="0" kern="1200" dirty="0" smtClean="0">
                <a:solidFill>
                  <a:schemeClr val="tx1"/>
                </a:solidFill>
                <a:latin typeface="+mn-lt"/>
                <a:ea typeface="+mn-ea"/>
                <a:cs typeface="+mn-cs"/>
              </a:rPr>
              <a:t>+ Không giới hạn môi trường lập trình, lập trình viên có thể làm việc trên hầu hết các HDH.</a:t>
            </a:r>
          </a:p>
          <a:p>
            <a:r>
              <a:rPr lang="vi-VN" sz="1200" b="0" i="0" kern="1200" dirty="0" smtClean="0">
                <a:solidFill>
                  <a:schemeClr val="tx1"/>
                </a:solidFill>
                <a:latin typeface="+mn-lt"/>
                <a:ea typeface="+mn-ea"/>
                <a:cs typeface="+mn-cs"/>
              </a:rPr>
              <a:t>+ Ứng dụng không cần phải được build lại qua SDK hoặc một công cụ phát triển độc quyền khác như xCode (chỉ cần deploy lên server và chạy).</a:t>
            </a:r>
          </a:p>
          <a:p>
            <a:r>
              <a:rPr lang="vi-VN" sz="1200" b="0" i="0" kern="1200" dirty="0" smtClean="0">
                <a:solidFill>
                  <a:schemeClr val="tx1"/>
                </a:solidFill>
                <a:latin typeface="+mn-lt"/>
                <a:ea typeface="+mn-ea"/>
                <a:cs typeface="+mn-cs"/>
              </a:rPr>
              <a:t>+ Việc cập nhật phiên bản sẽ đến ngay lập tức và trong suốt với người dùng (ngay sau khi deploy) mà không cần thông qua thủ tục và chờ đợi approval như các chợ ứng dụng.</a:t>
            </a:r>
          </a:p>
          <a:p>
            <a:r>
              <a:rPr lang="vi-VN" sz="1200" b="0" i="0" kern="1200" dirty="0" smtClean="0">
                <a:solidFill>
                  <a:schemeClr val="tx1"/>
                </a:solidFill>
                <a:latin typeface="+mn-lt"/>
                <a:ea typeface="+mn-ea"/>
                <a:cs typeface="+mn-cs"/>
              </a:rPr>
              <a:t>– Có thể được đánh dấu bởi search engines (tốt cho SEO).</a:t>
            </a:r>
          </a:p>
          <a:p>
            <a:r>
              <a:rPr lang="vi-VN" sz="1200" b="0" i="0" kern="1200" dirty="0" smtClean="0">
                <a:solidFill>
                  <a:schemeClr val="tx1"/>
                </a:solidFill>
                <a:latin typeface="+mn-lt"/>
                <a:ea typeface="+mn-ea"/>
                <a:cs typeface="+mn-cs"/>
              </a:rPr>
              <a:t>– Dễ dàng quảng bá: người dùng có thể tìm thấy thông qua search engine, share link từ email, từ social netwoks hoặc từ các dich vụ quảng cáo trực tuyến như Google Ads.</a:t>
            </a:r>
          </a:p>
          <a:p>
            <a:r>
              <a:rPr lang="vi-VN" sz="1200" b="1" i="0" kern="1200" dirty="0" smtClean="0">
                <a:solidFill>
                  <a:schemeClr val="tx1"/>
                </a:solidFill>
                <a:latin typeface="+mn-lt"/>
                <a:ea typeface="+mn-ea"/>
                <a:cs typeface="+mn-cs"/>
              </a:rPr>
              <a:t>Điểm yếu:</a:t>
            </a:r>
            <a:endParaRPr lang="vi-VN" sz="1200" b="0" i="0" kern="1200" dirty="0" smtClean="0">
              <a:solidFill>
                <a:schemeClr val="tx1"/>
              </a:solidFill>
              <a:latin typeface="+mn-lt"/>
              <a:ea typeface="+mn-ea"/>
              <a:cs typeface="+mn-cs"/>
            </a:endParaRPr>
          </a:p>
          <a:p>
            <a:r>
              <a:rPr lang="vi-VN" sz="1200" b="0" i="0" kern="1200" dirty="0" smtClean="0">
                <a:solidFill>
                  <a:schemeClr val="tx1"/>
                </a:solidFill>
                <a:latin typeface="+mn-lt"/>
                <a:ea typeface="+mn-ea"/>
                <a:cs typeface="+mn-cs"/>
              </a:rPr>
              <a:t>Mặc dù HTML5 có tính tương thích rộng lớn nhưng cùng với đó là cả điểm yếu. Nó phụ thuộc vào trình duyệt, nền tảng, loại máy. Đặc biệt khi mức độ phân mảnh thị trường của các thiết bị di động lớn như hiện nay lại càng làm các nhà lập trình khó khăn trong việc lựa chọn đúng phần nào của HTML5 có thể sử dụng.</a:t>
            </a:r>
          </a:p>
          <a:p>
            <a:r>
              <a:rPr lang="vi-VN" sz="1200" b="0" i="0" kern="1200" dirty="0" smtClean="0">
                <a:solidFill>
                  <a:schemeClr val="tx1"/>
                </a:solidFill>
                <a:latin typeface="+mn-lt"/>
                <a:ea typeface="+mn-ea"/>
                <a:cs typeface="+mn-cs"/>
              </a:rPr>
              <a:t>– Về performance, web-based app khôngchạy nhanh như native app, và không mang lại trải nghiệm trọn vẹn mà nền tảng đó có thể cung cấp, đây cũng là lý do mà hầu hết các mobile game đều không dùng web app. – Luôn phải chạy online. Khi mạng chập chờn thì ứng dụng web cũng ngay lập tức thể hiện điểm yếu của mình.</a:t>
            </a:r>
          </a:p>
          <a:p>
            <a:endParaRPr lang="en-US" baseline="0" dirty="0" smtClean="0"/>
          </a:p>
          <a:p>
            <a:r>
              <a:rPr lang="en-US" dirty="0" err="1" smtClean="0"/>
              <a:t>Infographic</a:t>
            </a:r>
            <a:r>
              <a:rPr lang="en-US" baseline="0" dirty="0" smtClean="0"/>
              <a:t> </a:t>
            </a:r>
            <a:r>
              <a:rPr lang="en-US" baseline="0" dirty="0" err="1" smtClean="0"/>
              <a:t>làm</a:t>
            </a:r>
            <a:r>
              <a:rPr lang="en-US" baseline="0" dirty="0" smtClean="0"/>
              <a:t> </a:t>
            </a:r>
            <a:r>
              <a:rPr lang="en-US" baseline="0" dirty="0" err="1" smtClean="0"/>
              <a:t>bởi</a:t>
            </a:r>
            <a:r>
              <a:rPr lang="en-US" baseline="0" dirty="0" smtClean="0"/>
              <a:t> Leigh Howells, </a:t>
            </a:r>
            <a:r>
              <a:rPr lang="en-US" baseline="0" dirty="0" err="1" smtClean="0"/>
              <a:t>chuyên</a:t>
            </a:r>
            <a:r>
              <a:rPr lang="en-US" baseline="0" dirty="0" smtClean="0"/>
              <a:t> </a:t>
            </a:r>
            <a:r>
              <a:rPr lang="en-US" baseline="0" dirty="0" err="1" smtClean="0"/>
              <a:t>gia</a:t>
            </a:r>
            <a:r>
              <a:rPr lang="en-US" baseline="0" dirty="0" smtClean="0"/>
              <a:t> UX </a:t>
            </a:r>
            <a:r>
              <a:rPr lang="en-US" baseline="0" dirty="0" err="1" smtClean="0"/>
              <a:t>của</a:t>
            </a:r>
            <a:r>
              <a:rPr lang="en-US" baseline="0" dirty="0" smtClean="0"/>
              <a:t> http://headscape.co.uk/</a:t>
            </a:r>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5</a:t>
            </a:fld>
            <a:endParaRPr lang="en-US"/>
          </a:p>
        </p:txBody>
      </p:sp>
    </p:spTree>
    <p:extLst>
      <p:ext uri="{BB962C8B-B14F-4D97-AF65-F5344CB8AC3E}">
        <p14:creationId xmlns="" xmlns:p14="http://schemas.microsoft.com/office/powerpoint/2010/main" val="6137306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vi-VN" sz="1200" b="0" i="0" kern="1200" dirty="0" smtClean="0">
                <a:solidFill>
                  <a:schemeClr val="tx1"/>
                </a:solidFill>
                <a:latin typeface="+mn-lt"/>
                <a:ea typeface="+mn-ea"/>
                <a:cs typeface="+mn-cs"/>
              </a:rPr>
              <a:t>Để có thể tạo cầu nối cho </a:t>
            </a:r>
            <a:r>
              <a:rPr lang="vi-VN" sz="1200" b="1" i="0" kern="1200" dirty="0" smtClean="0">
                <a:solidFill>
                  <a:schemeClr val="tx1"/>
                </a:solidFill>
                <a:latin typeface="+mn-lt"/>
                <a:ea typeface="+mn-ea"/>
                <a:cs typeface="+mn-cs"/>
              </a:rPr>
              <a:t>Eclipse</a:t>
            </a:r>
            <a:r>
              <a:rPr lang="vi-VN" sz="1200" b="0" i="0" kern="1200" dirty="0" smtClean="0">
                <a:solidFill>
                  <a:schemeClr val="tx1"/>
                </a:solidFill>
                <a:latin typeface="+mn-lt"/>
                <a:ea typeface="+mn-ea"/>
                <a:cs typeface="+mn-cs"/>
              </a:rPr>
              <a:t> với bộ </a:t>
            </a:r>
            <a:r>
              <a:rPr lang="vi-VN" sz="1200" b="1" i="0" kern="1200" dirty="0" smtClean="0">
                <a:solidFill>
                  <a:schemeClr val="tx1"/>
                </a:solidFill>
                <a:latin typeface="+mn-lt"/>
                <a:ea typeface="+mn-ea"/>
                <a:cs typeface="+mn-cs"/>
              </a:rPr>
              <a:t>Android SDK</a:t>
            </a:r>
            <a:r>
              <a:rPr lang="vi-VN" sz="1200" b="0" i="0" kern="1200" dirty="0" smtClean="0">
                <a:solidFill>
                  <a:schemeClr val="tx1"/>
                </a:solidFill>
                <a:latin typeface="+mn-lt"/>
                <a:ea typeface="+mn-ea"/>
                <a:cs typeface="+mn-cs"/>
              </a:rPr>
              <a:t>  làm việc với nhau, ta cần phải sử dụng thêm plugin </a:t>
            </a:r>
            <a:r>
              <a:rPr lang="vi-VN" sz="1200" b="1" i="0" kern="1200" dirty="0" smtClean="0">
                <a:solidFill>
                  <a:schemeClr val="tx1"/>
                </a:solidFill>
                <a:latin typeface="+mn-lt"/>
                <a:ea typeface="+mn-ea"/>
                <a:cs typeface="+mn-cs"/>
              </a:rPr>
              <a:t>ADT</a:t>
            </a:r>
            <a:r>
              <a:rPr lang="vi-VN" sz="1200" b="0" i="0" kern="1200" dirty="0" smtClean="0">
                <a:solidFill>
                  <a:schemeClr val="tx1"/>
                </a:solidFill>
                <a:latin typeface="+mn-lt"/>
                <a:ea typeface="+mn-ea"/>
                <a:cs typeface="+mn-cs"/>
              </a:rPr>
              <a:t> (</a:t>
            </a:r>
            <a:r>
              <a:rPr lang="vi-VN" sz="1200" b="1" i="0" kern="1200" dirty="0" smtClean="0">
                <a:solidFill>
                  <a:schemeClr val="tx1"/>
                </a:solidFill>
                <a:latin typeface="+mn-lt"/>
                <a:ea typeface="+mn-ea"/>
                <a:cs typeface="+mn-cs"/>
              </a:rPr>
              <a:t>Android Development Tool</a:t>
            </a:r>
            <a:r>
              <a:rPr lang="vi-VN" sz="1200" b="0" i="0" kern="1200" dirty="0" smtClean="0">
                <a:solidFill>
                  <a:schemeClr val="tx1"/>
                </a:solidFill>
                <a:latin typeface="+mn-lt"/>
                <a:ea typeface="+mn-ea"/>
                <a:cs typeface="+mn-cs"/>
              </a:rPr>
              <a:t>) cho Eclipse. Nó cho phép chúng ta tạo Project Android, quản lí các máy ảo, đóng gói ứng dụng và nhiều thứ khác nữa.Việc cài đặt </a:t>
            </a:r>
            <a:r>
              <a:rPr lang="vi-VN" sz="1200" b="1" i="0" kern="1200" dirty="0" smtClean="0">
                <a:solidFill>
                  <a:schemeClr val="tx1"/>
                </a:solidFill>
                <a:latin typeface="+mn-lt"/>
                <a:ea typeface="+mn-ea"/>
                <a:cs typeface="+mn-cs"/>
              </a:rPr>
              <a:t>ADT</a:t>
            </a:r>
            <a:r>
              <a:rPr lang="vi-VN" sz="1200" b="0" i="0" kern="1200" dirty="0" smtClean="0">
                <a:solidFill>
                  <a:schemeClr val="tx1"/>
                </a:solidFill>
                <a:latin typeface="+mn-lt"/>
                <a:ea typeface="+mn-ea"/>
                <a:cs typeface="+mn-cs"/>
              </a:rPr>
              <a:t> đơn giản chỉ cần theo các bước sau:</a:t>
            </a:r>
            <a:endParaRPr lang="en-US" sz="1200" b="0" i="0" kern="1200" dirty="0" smtClean="0">
              <a:solidFill>
                <a:schemeClr val="tx1"/>
              </a:solidFill>
              <a:latin typeface="+mn-lt"/>
              <a:ea typeface="+mn-ea"/>
              <a:cs typeface="+mn-cs"/>
            </a:endParaRPr>
          </a:p>
          <a:p>
            <a:pPr fontAlgn="base"/>
            <a:r>
              <a:rPr lang="en-US" sz="1200" b="0" i="0" kern="1200" dirty="0" err="1" smtClean="0">
                <a:solidFill>
                  <a:schemeClr val="tx1"/>
                </a:solidFill>
                <a:latin typeface="+mn-lt"/>
                <a:ea typeface="+mn-ea"/>
                <a:cs typeface="+mn-cs"/>
              </a:rPr>
              <a:t>Chọn</a:t>
            </a:r>
            <a:r>
              <a:rPr lang="en-US" sz="1200" b="0" i="0" kern="1200" dirty="0" smtClean="0">
                <a:solidFill>
                  <a:schemeClr val="tx1"/>
                </a:solidFill>
                <a:latin typeface="+mn-lt"/>
                <a:ea typeface="+mn-ea"/>
                <a:cs typeface="+mn-cs"/>
              </a:rPr>
              <a:t> </a:t>
            </a:r>
            <a:r>
              <a:rPr lang="en-US" sz="1200" b="1" i="0" kern="1200" dirty="0" smtClean="0">
                <a:solidFill>
                  <a:schemeClr val="tx1"/>
                </a:solidFill>
                <a:latin typeface="+mn-lt"/>
                <a:ea typeface="+mn-ea"/>
                <a:cs typeface="+mn-cs"/>
              </a:rPr>
              <a:t>Help</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trên</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thanh</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tác</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vụ</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của</a:t>
            </a:r>
            <a:r>
              <a:rPr lang="en-US" sz="1200" b="0" i="0" kern="1200" dirty="0" smtClean="0">
                <a:solidFill>
                  <a:schemeClr val="tx1"/>
                </a:solidFill>
                <a:latin typeface="+mn-lt"/>
                <a:ea typeface="+mn-ea"/>
                <a:cs typeface="+mn-cs"/>
              </a:rPr>
              <a:t> Eclipse </a:t>
            </a:r>
            <a:r>
              <a:rPr lang="en-US" sz="1200" b="0" i="0" kern="1200" dirty="0" err="1" smtClean="0">
                <a:solidFill>
                  <a:schemeClr val="tx1"/>
                </a:solidFill>
                <a:latin typeface="+mn-lt"/>
                <a:ea typeface="+mn-ea"/>
                <a:cs typeface="+mn-cs"/>
              </a:rPr>
              <a:t>và</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chọn</a:t>
            </a:r>
            <a:r>
              <a:rPr lang="en-US" sz="1200" b="0" i="0" kern="1200" dirty="0" smtClean="0">
                <a:solidFill>
                  <a:schemeClr val="tx1"/>
                </a:solidFill>
                <a:latin typeface="+mn-lt"/>
                <a:ea typeface="+mn-ea"/>
                <a:cs typeface="+mn-cs"/>
              </a:rPr>
              <a:t> </a:t>
            </a:r>
            <a:r>
              <a:rPr lang="en-US" sz="1200" b="1" i="0" kern="1200" dirty="0" smtClean="0">
                <a:solidFill>
                  <a:schemeClr val="tx1"/>
                </a:solidFill>
                <a:latin typeface="+mn-lt"/>
                <a:ea typeface="+mn-ea"/>
                <a:cs typeface="+mn-cs"/>
              </a:rPr>
              <a:t>Install New Software </a:t>
            </a:r>
            <a:r>
              <a:rPr lang="en-US" sz="1200" b="0" i="0" kern="1200" dirty="0" err="1" smtClean="0">
                <a:solidFill>
                  <a:schemeClr val="tx1"/>
                </a:solidFill>
                <a:latin typeface="+mn-lt"/>
                <a:ea typeface="+mn-ea"/>
                <a:cs typeface="+mn-cs"/>
              </a:rPr>
              <a:t>và</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bấm</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vào</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nút</a:t>
            </a:r>
            <a:r>
              <a:rPr lang="en-US" sz="1200" b="0" i="0" kern="1200" dirty="0" smtClean="0">
                <a:solidFill>
                  <a:schemeClr val="tx1"/>
                </a:solidFill>
                <a:latin typeface="+mn-lt"/>
                <a:ea typeface="+mn-ea"/>
                <a:cs typeface="+mn-cs"/>
              </a:rPr>
              <a:t> </a:t>
            </a:r>
            <a:r>
              <a:rPr lang="en-US" sz="1200" b="1" i="0" kern="1200" dirty="0" smtClean="0">
                <a:solidFill>
                  <a:schemeClr val="tx1"/>
                </a:solidFill>
                <a:latin typeface="+mn-lt"/>
                <a:ea typeface="+mn-ea"/>
                <a:cs typeface="+mn-cs"/>
              </a:rPr>
              <a:t>Add</a:t>
            </a:r>
            <a:r>
              <a:rPr lang="en-US" sz="1200" b="0" i="0" kern="1200" dirty="0" smtClean="0">
                <a:solidFill>
                  <a:schemeClr val="tx1"/>
                </a:solidFill>
                <a:latin typeface="+mn-lt"/>
                <a:ea typeface="+mn-ea"/>
                <a:cs typeface="+mn-cs"/>
              </a:rPr>
              <a:t>.</a:t>
            </a:r>
            <a:endParaRPr lang="en-US"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E9B3A4A6-801A-4B77-96AA-499C440FA151}" type="slidenum">
              <a:rPr lang="en-US" smtClean="0"/>
              <a:pPr/>
              <a:t>33</a:t>
            </a:fld>
            <a:endParaRPr lang="en-US"/>
          </a:p>
        </p:txBody>
      </p:sp>
    </p:spTree>
    <p:extLst>
      <p:ext uri="{BB962C8B-B14F-4D97-AF65-F5344CB8AC3E}">
        <p14:creationId xmlns="" xmlns:p14="http://schemas.microsoft.com/office/powerpoint/2010/main" val="23719478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vi-VN" sz="1200" b="0" i="0" kern="1200" dirty="0" smtClean="0">
                <a:solidFill>
                  <a:schemeClr val="tx1"/>
                </a:solidFill>
                <a:latin typeface="+mn-lt"/>
                <a:ea typeface="+mn-ea"/>
                <a:cs typeface="+mn-cs"/>
              </a:rPr>
              <a:t>Trong hộp thoại mới xuất hiện, điền địa chỉ truy cập để tải về </a:t>
            </a:r>
            <a:r>
              <a:rPr lang="vi-VN" sz="1200" b="1" i="0" kern="1200" dirty="0" smtClean="0">
                <a:solidFill>
                  <a:schemeClr val="tx1"/>
                </a:solidFill>
                <a:latin typeface="+mn-lt"/>
                <a:ea typeface="+mn-ea"/>
                <a:cs typeface="+mn-cs"/>
              </a:rPr>
              <a:t>ADT</a:t>
            </a:r>
            <a:r>
              <a:rPr lang="vi-VN" sz="1200" b="0" i="0" kern="1200" dirty="0" smtClean="0">
                <a:solidFill>
                  <a:schemeClr val="tx1"/>
                </a:solidFill>
                <a:latin typeface="+mn-lt"/>
                <a:ea typeface="+mn-ea"/>
                <a:cs typeface="+mn-cs"/>
              </a:rPr>
              <a:t> trong ô </a:t>
            </a:r>
            <a:r>
              <a:rPr lang="vi-VN" sz="1200" b="1" i="0" kern="1200" dirty="0" smtClean="0">
                <a:solidFill>
                  <a:schemeClr val="tx1"/>
                </a:solidFill>
                <a:latin typeface="+mn-lt"/>
                <a:ea typeface="+mn-ea"/>
                <a:cs typeface="+mn-cs"/>
              </a:rPr>
              <a:t>Location</a:t>
            </a:r>
            <a:r>
              <a:rPr lang="vi-VN" sz="1200" b="0" i="0" kern="1200" dirty="0" smtClean="0">
                <a:solidFill>
                  <a:schemeClr val="tx1"/>
                </a:solidFill>
                <a:latin typeface="+mn-lt"/>
                <a:ea typeface="+mn-ea"/>
                <a:cs typeface="+mn-cs"/>
              </a:rPr>
              <a:t>:</a:t>
            </a:r>
            <a:r>
              <a:rPr lang="en-US" sz="1200" b="0" i="0" kern="1200" dirty="0" smtClean="0">
                <a:solidFill>
                  <a:schemeClr val="tx1"/>
                </a:solidFill>
                <a:latin typeface="+mn-lt"/>
                <a:ea typeface="+mn-ea"/>
                <a:cs typeface="+mn-cs"/>
              </a:rPr>
              <a:t> </a:t>
            </a:r>
            <a:r>
              <a:rPr lang="vi-VN" sz="1200" b="0" i="0" u="none" strike="noStrike" kern="1200" dirty="0" smtClean="0">
                <a:solidFill>
                  <a:schemeClr val="tx1"/>
                </a:solidFill>
                <a:latin typeface="+mn-lt"/>
                <a:ea typeface="+mn-ea"/>
                <a:cs typeface="+mn-cs"/>
                <a:hlinkClick r:id="rId3"/>
              </a:rPr>
              <a:t>https://dl-ssl.google.com/android/eclipse/</a:t>
            </a:r>
            <a:r>
              <a:rPr lang="vi-VN" sz="1200" b="0" i="0" kern="1200" dirty="0" smtClean="0">
                <a:solidFill>
                  <a:schemeClr val="tx1"/>
                </a:solidFill>
                <a:latin typeface="+mn-lt"/>
                <a:ea typeface="+mn-ea"/>
                <a:cs typeface="+mn-cs"/>
              </a:rPr>
              <a:t>.</a:t>
            </a:r>
            <a:endParaRPr lang="en-US" sz="1200" b="0" i="0" kern="1200" dirty="0" smtClean="0">
              <a:solidFill>
                <a:schemeClr val="tx1"/>
              </a:solidFill>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r>
              <a:rPr lang="vi-VN" sz="1200" b="0" i="0" kern="1200" dirty="0" smtClean="0">
                <a:solidFill>
                  <a:schemeClr val="tx1"/>
                </a:solidFill>
                <a:latin typeface="+mn-lt"/>
                <a:ea typeface="+mn-ea"/>
                <a:cs typeface="+mn-cs"/>
              </a:rPr>
              <a:t>Nhấn OK để Eclipse bắt đầu tìm kiếm, sau khi hoàn thành sẽ hiện ra các plug-in. </a:t>
            </a:r>
            <a:endParaRPr lang="vi-V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E9B3A4A6-801A-4B77-96AA-499C440FA151}" type="slidenum">
              <a:rPr lang="en-US" smtClean="0"/>
              <a:pPr/>
              <a:t>34</a:t>
            </a:fld>
            <a:endParaRPr lang="en-US"/>
          </a:p>
        </p:txBody>
      </p:sp>
    </p:spTree>
    <p:extLst>
      <p:ext uri="{BB962C8B-B14F-4D97-AF65-F5344CB8AC3E}">
        <p14:creationId xmlns="" xmlns:p14="http://schemas.microsoft.com/office/powerpoint/2010/main" val="23719478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vi-VN" sz="1200" b="0" i="0" kern="1200" dirty="0" smtClean="0">
                <a:solidFill>
                  <a:schemeClr val="tx1"/>
                </a:solidFill>
                <a:latin typeface="+mn-lt"/>
                <a:ea typeface="+mn-ea"/>
                <a:cs typeface="+mn-cs"/>
              </a:rPr>
              <a:t>Đánh dấu vào nút gốc </a:t>
            </a:r>
            <a:r>
              <a:rPr lang="vi-VN" sz="1200" b="1" i="0" kern="1200" dirty="0" smtClean="0">
                <a:solidFill>
                  <a:schemeClr val="tx1"/>
                </a:solidFill>
                <a:latin typeface="+mn-lt"/>
                <a:ea typeface="+mn-ea"/>
                <a:cs typeface="+mn-cs"/>
              </a:rPr>
              <a:t>Developer Tools</a:t>
            </a:r>
            <a:r>
              <a:rPr lang="vi-VN" sz="1200" b="0" i="0" kern="1200" dirty="0" smtClean="0">
                <a:solidFill>
                  <a:schemeClr val="tx1"/>
                </a:solidFill>
                <a:latin typeface="+mn-lt"/>
                <a:ea typeface="+mn-ea"/>
                <a:cs typeface="+mn-cs"/>
              </a:rPr>
              <a:t> và nhấn </a:t>
            </a:r>
            <a:r>
              <a:rPr lang="vi-VN" sz="1200" b="1" i="0" kern="1200" dirty="0" smtClean="0">
                <a:solidFill>
                  <a:schemeClr val="tx1"/>
                </a:solidFill>
                <a:latin typeface="+mn-lt"/>
                <a:ea typeface="+mn-ea"/>
                <a:cs typeface="+mn-cs"/>
              </a:rPr>
              <a:t>Next</a:t>
            </a:r>
            <a:r>
              <a:rPr lang="vi-VN" sz="1200" b="0" i="0" kern="1200" dirty="0" smtClean="0">
                <a:solidFill>
                  <a:schemeClr val="tx1"/>
                </a:solidFill>
                <a:latin typeface="+mn-lt"/>
                <a:ea typeface="+mn-ea"/>
                <a:cs typeface="+mn-cs"/>
              </a:rPr>
              <a:t>. Eclipse sẽ tự động tải về, ta tiếp tục nhấn </a:t>
            </a:r>
            <a:r>
              <a:rPr lang="vi-VN" sz="1200" b="1" i="0" kern="1200" dirty="0" smtClean="0">
                <a:solidFill>
                  <a:schemeClr val="tx1"/>
                </a:solidFill>
                <a:latin typeface="+mn-lt"/>
                <a:ea typeface="+mn-ea"/>
                <a:cs typeface="+mn-cs"/>
              </a:rPr>
              <a:t>Next</a:t>
            </a:r>
            <a:r>
              <a:rPr lang="vi-VN" sz="1200" b="0" i="0" kern="1200" dirty="0" smtClean="0">
                <a:solidFill>
                  <a:schemeClr val="tx1"/>
                </a:solidFill>
                <a:latin typeface="+mn-lt"/>
                <a:ea typeface="+mn-ea"/>
                <a:cs typeface="+mn-cs"/>
              </a:rPr>
              <a:t>để qua bước cài đặt.</a:t>
            </a:r>
          </a:p>
          <a:p>
            <a:pPr fontAlgn="base"/>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E9B3A4A6-801A-4B77-96AA-499C440FA151}" type="slidenum">
              <a:rPr lang="en-US" smtClean="0"/>
              <a:pPr/>
              <a:t>35</a:t>
            </a:fld>
            <a:endParaRPr lang="en-US"/>
          </a:p>
        </p:txBody>
      </p:sp>
    </p:spTree>
    <p:extLst>
      <p:ext uri="{BB962C8B-B14F-4D97-AF65-F5344CB8AC3E}">
        <p14:creationId xmlns="" xmlns:p14="http://schemas.microsoft.com/office/powerpoint/2010/main" val="23719478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vi-VN" sz="1200" b="0" i="0" kern="1200" dirty="0" smtClean="0">
                <a:solidFill>
                  <a:schemeClr val="tx1"/>
                </a:solidFill>
                <a:latin typeface="+mn-lt"/>
                <a:ea typeface="+mn-ea"/>
                <a:cs typeface="+mn-cs"/>
              </a:rPr>
              <a:t>Đọc và chấp nhận các điều khoản bản quyền, nhấn </a:t>
            </a:r>
            <a:r>
              <a:rPr lang="vi-VN" sz="1200" b="1" i="0" kern="1200" dirty="0" smtClean="0">
                <a:solidFill>
                  <a:schemeClr val="tx1"/>
                </a:solidFill>
                <a:latin typeface="+mn-lt"/>
                <a:ea typeface="+mn-ea"/>
                <a:cs typeface="+mn-cs"/>
              </a:rPr>
              <a:t>Next</a:t>
            </a:r>
            <a:r>
              <a:rPr lang="vi-VN" sz="1200" b="0" i="0" kern="1200" dirty="0" smtClean="0">
                <a:solidFill>
                  <a:schemeClr val="tx1"/>
                </a:solidFill>
                <a:latin typeface="+mn-lt"/>
                <a:ea typeface="+mn-ea"/>
                <a:cs typeface="+mn-cs"/>
              </a:rPr>
              <a:t> và </a:t>
            </a:r>
            <a:r>
              <a:rPr lang="vi-VN" sz="1200" b="1" i="0" kern="1200" dirty="0" smtClean="0">
                <a:solidFill>
                  <a:schemeClr val="tx1"/>
                </a:solidFill>
                <a:latin typeface="+mn-lt"/>
                <a:ea typeface="+mn-ea"/>
                <a:cs typeface="+mn-cs"/>
              </a:rPr>
              <a:t>Finsh</a:t>
            </a:r>
            <a:r>
              <a:rPr lang="vi-VN" sz="1200" b="0" i="0" kern="1200" dirty="0" smtClean="0">
                <a:solidFill>
                  <a:schemeClr val="tx1"/>
                </a:solidFill>
                <a:latin typeface="+mn-lt"/>
                <a:ea typeface="+mn-ea"/>
                <a:cs typeface="+mn-cs"/>
              </a:rPr>
              <a:t>.</a:t>
            </a:r>
          </a:p>
          <a:p>
            <a:pPr fontAlgn="base"/>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E9B3A4A6-801A-4B77-96AA-499C440FA151}" type="slidenum">
              <a:rPr lang="en-US" smtClean="0"/>
              <a:pPr/>
              <a:t>36</a:t>
            </a:fld>
            <a:endParaRPr lang="en-US"/>
          </a:p>
        </p:txBody>
      </p:sp>
    </p:spTree>
    <p:extLst>
      <p:ext uri="{BB962C8B-B14F-4D97-AF65-F5344CB8AC3E}">
        <p14:creationId xmlns="" xmlns:p14="http://schemas.microsoft.com/office/powerpoint/2010/main" val="23719478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vi-VN" sz="1200" b="0" i="0" kern="1200" dirty="0" smtClean="0">
                <a:solidFill>
                  <a:schemeClr val="tx1"/>
                </a:solidFill>
                <a:latin typeface="+mn-lt"/>
                <a:ea typeface="+mn-ea"/>
                <a:cs typeface="+mn-cs"/>
              </a:rPr>
              <a:t>Chọn mục </a:t>
            </a:r>
            <a:r>
              <a:rPr lang="vi-VN" sz="1200" b="1" i="0" kern="1200" dirty="0" smtClean="0">
                <a:solidFill>
                  <a:schemeClr val="tx1"/>
                </a:solidFill>
                <a:latin typeface="+mn-lt"/>
                <a:ea typeface="+mn-ea"/>
                <a:cs typeface="+mn-cs"/>
              </a:rPr>
              <a:t>Android</a:t>
            </a:r>
            <a:r>
              <a:rPr lang="vi-VN" sz="1200" b="0" i="0" kern="1200" dirty="0" smtClean="0">
                <a:solidFill>
                  <a:schemeClr val="tx1"/>
                </a:solidFill>
                <a:latin typeface="+mn-lt"/>
                <a:ea typeface="+mn-ea"/>
                <a:cs typeface="+mn-cs"/>
              </a:rPr>
              <a:t> trong cây thư mục ở bảng phía bên trái.</a:t>
            </a:r>
          </a:p>
          <a:p>
            <a:pPr fontAlgn="base"/>
            <a:r>
              <a:rPr lang="vi-VN" sz="1200" b="0" i="0" kern="1200" dirty="0" smtClean="0">
                <a:solidFill>
                  <a:schemeClr val="tx1"/>
                </a:solidFill>
                <a:latin typeface="+mn-lt"/>
                <a:ea typeface="+mn-ea"/>
                <a:cs typeface="+mn-cs"/>
              </a:rPr>
              <a:t>Nhấn </a:t>
            </a:r>
            <a:r>
              <a:rPr lang="vi-VN" sz="1200" b="1" i="0" kern="1200" dirty="0" smtClean="0">
                <a:solidFill>
                  <a:schemeClr val="tx1"/>
                </a:solidFill>
                <a:latin typeface="+mn-lt"/>
                <a:ea typeface="+mn-ea"/>
                <a:cs typeface="+mn-cs"/>
              </a:rPr>
              <a:t>Browse</a:t>
            </a:r>
            <a:r>
              <a:rPr lang="vi-VN" sz="1200" b="0" i="0" kern="1200" dirty="0" smtClean="0">
                <a:solidFill>
                  <a:schemeClr val="tx1"/>
                </a:solidFill>
                <a:latin typeface="+mn-lt"/>
                <a:ea typeface="+mn-ea"/>
                <a:cs typeface="+mn-cs"/>
              </a:rPr>
              <a:t>, trỏ đến thư mục đã cài đặt bộ </a:t>
            </a:r>
            <a:r>
              <a:rPr lang="vi-VN" sz="1200" b="1" i="0" kern="1200" dirty="0" smtClean="0">
                <a:solidFill>
                  <a:schemeClr val="tx1"/>
                </a:solidFill>
                <a:latin typeface="+mn-lt"/>
                <a:ea typeface="+mn-ea"/>
                <a:cs typeface="+mn-cs"/>
              </a:rPr>
              <a:t>Android SDK</a:t>
            </a:r>
            <a:r>
              <a:rPr lang="vi-VN" sz="1200" b="0" i="0" kern="1200" dirty="0" smtClean="0">
                <a:solidFill>
                  <a:schemeClr val="tx1"/>
                </a:solidFill>
                <a:latin typeface="+mn-lt"/>
                <a:ea typeface="+mn-ea"/>
                <a:cs typeface="+mn-cs"/>
              </a:rPr>
              <a:t> và nhấn Apply. Danh sách các phiên bản SDK sẽ được liệt kê như hình. </a:t>
            </a:r>
          </a:p>
          <a:p>
            <a:pPr fontAlgn="base"/>
            <a:r>
              <a:rPr lang="vi-VN" sz="1200" b="0" i="0" kern="1200" dirty="0" smtClean="0">
                <a:solidFill>
                  <a:schemeClr val="tx1"/>
                </a:solidFill>
                <a:latin typeface="+mn-lt"/>
                <a:ea typeface="+mn-ea"/>
                <a:cs typeface="+mn-cs"/>
              </a:rPr>
              <a:t>Và bạn hãy các phần trong : Tool, Và phần android bạn muốn lập trình, Ở đây mình chọn Android 4.1, Và bạn chọn phần Extras</a:t>
            </a:r>
            <a:endParaRPr lang="en-US" sz="1200" b="0" i="0" kern="1200" dirty="0" smtClean="0">
              <a:solidFill>
                <a:schemeClr val="tx1"/>
              </a:solidFill>
              <a:latin typeface="+mn-lt"/>
              <a:ea typeface="+mn-ea"/>
              <a:cs typeface="+mn-cs"/>
            </a:endParaRPr>
          </a:p>
          <a:p>
            <a:pPr fontAlgn="base"/>
            <a:r>
              <a:rPr lang="vi-VN" sz="1200" b="0" i="0" kern="1200" dirty="0" smtClean="0">
                <a:solidFill>
                  <a:schemeClr val="tx1"/>
                </a:solidFill>
                <a:latin typeface="+mn-lt"/>
                <a:ea typeface="+mn-ea"/>
                <a:cs typeface="+mn-cs"/>
              </a:rPr>
              <a:t>Nhấn </a:t>
            </a:r>
            <a:r>
              <a:rPr lang="vi-VN" sz="1200" b="1" i="0" kern="1200" dirty="0" smtClean="0">
                <a:solidFill>
                  <a:schemeClr val="tx1"/>
                </a:solidFill>
                <a:latin typeface="+mn-lt"/>
                <a:ea typeface="+mn-ea"/>
                <a:cs typeface="+mn-cs"/>
              </a:rPr>
              <a:t>OK</a:t>
            </a:r>
            <a:r>
              <a:rPr lang="vi-VN" sz="1200" b="0" i="0" kern="1200" dirty="0" smtClean="0">
                <a:solidFill>
                  <a:schemeClr val="tx1"/>
                </a:solidFill>
                <a:latin typeface="+mn-lt"/>
                <a:ea typeface="+mn-ea"/>
                <a:cs typeface="+mn-cs"/>
              </a:rPr>
              <a:t> để hoàn thành cài đặt.</a:t>
            </a:r>
            <a:endParaRPr lang="en-US" sz="1200" b="0" i="0" kern="1200" dirty="0" smtClean="0">
              <a:solidFill>
                <a:schemeClr val="tx1"/>
              </a:solidFill>
              <a:latin typeface="+mn-lt"/>
              <a:ea typeface="+mn-ea"/>
              <a:cs typeface="+mn-cs"/>
            </a:endParaRPr>
          </a:p>
          <a:p>
            <a:pPr fontAlgn="base"/>
            <a:r>
              <a:rPr lang="vi-VN" sz="1200" b="0" i="0" kern="1200" dirty="0" smtClean="0">
                <a:solidFill>
                  <a:schemeClr val="tx1"/>
                </a:solidFill>
                <a:latin typeface="+mn-lt"/>
                <a:ea typeface="+mn-ea"/>
                <a:cs typeface="+mn-cs"/>
              </a:rPr>
              <a:t> Và bạn đợi 1 thời gian nó cài đặt hơi lâ</a:t>
            </a:r>
            <a:r>
              <a:rPr lang="en-US" sz="1200" b="0" i="0" kern="1200" dirty="0" smtClean="0">
                <a:solidFill>
                  <a:schemeClr val="tx1"/>
                </a:solidFill>
                <a:latin typeface="+mn-lt"/>
                <a:ea typeface="+mn-ea"/>
                <a:cs typeface="+mn-cs"/>
              </a:rPr>
              <a:t>u</a:t>
            </a:r>
            <a:r>
              <a:rPr lang="vi-VN" sz="1200" b="0" i="0" kern="1200" dirty="0" smtClean="0">
                <a:solidFill>
                  <a:schemeClr val="tx1"/>
                </a:solidFill>
                <a:latin typeface="+mn-lt"/>
                <a:ea typeface="+mn-ea"/>
                <a:cs typeface="+mn-cs"/>
              </a:rPr>
              <a:t>, bạn nhớ là phải có internet nhé vì nó cài online</a:t>
            </a:r>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E9B3A4A6-801A-4B77-96AA-499C440FA151}" type="slidenum">
              <a:rPr lang="en-US" smtClean="0"/>
              <a:pPr/>
              <a:t>37</a:t>
            </a:fld>
            <a:endParaRPr lang="en-US"/>
          </a:p>
        </p:txBody>
      </p:sp>
    </p:spTree>
    <p:extLst>
      <p:ext uri="{BB962C8B-B14F-4D97-AF65-F5344CB8AC3E}">
        <p14:creationId xmlns="" xmlns:p14="http://schemas.microsoft.com/office/powerpoint/2010/main" val="23719478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vi-VN" sz="1200" b="0" i="0" kern="1200" dirty="0" smtClean="0">
                <a:solidFill>
                  <a:schemeClr val="tx1"/>
                </a:solidFill>
                <a:latin typeface="+mn-lt"/>
                <a:ea typeface="+mn-ea"/>
                <a:cs typeface="+mn-cs"/>
              </a:rPr>
              <a:t>Sau khi cài Plugin </a:t>
            </a:r>
            <a:r>
              <a:rPr lang="vi-VN" sz="1200" b="1" i="0" kern="1200" dirty="0" smtClean="0">
                <a:solidFill>
                  <a:schemeClr val="tx1"/>
                </a:solidFill>
                <a:latin typeface="+mn-lt"/>
                <a:ea typeface="+mn-ea"/>
                <a:cs typeface="+mn-cs"/>
              </a:rPr>
              <a:t>ADT</a:t>
            </a:r>
            <a:r>
              <a:rPr lang="vi-VN" sz="1200" b="0" i="0" kern="1200" dirty="0" smtClean="0">
                <a:solidFill>
                  <a:schemeClr val="tx1"/>
                </a:solidFill>
                <a:latin typeface="+mn-lt"/>
                <a:ea typeface="+mn-ea"/>
                <a:cs typeface="+mn-cs"/>
              </a:rPr>
              <a:t>, ta sẽ thấy xuất hiện 2 biểu tượng trên thanh công cụ của Eclipse.</a:t>
            </a:r>
            <a:endParaRPr lang="en-US" sz="1200" b="0" i="0" kern="1200" dirty="0" smtClean="0">
              <a:solidFill>
                <a:schemeClr val="tx1"/>
              </a:solidFill>
              <a:latin typeface="+mn-lt"/>
              <a:ea typeface="+mn-ea"/>
              <a:cs typeface="+mn-cs"/>
            </a:endParaRPr>
          </a:p>
          <a:p>
            <a:pPr fontAlgn="base"/>
            <a:r>
              <a:rPr lang="vi-VN" sz="1200" b="0" i="0" kern="1200" dirty="0" smtClean="0">
                <a:solidFill>
                  <a:schemeClr val="tx1"/>
                </a:solidFill>
                <a:latin typeface="+mn-lt"/>
                <a:ea typeface="+mn-ea"/>
                <a:cs typeface="+mn-cs"/>
              </a:rPr>
              <a:t>Biểu tượng đầu tiên là </a:t>
            </a:r>
            <a:r>
              <a:rPr lang="vi-VN" sz="1200" b="1" i="0" kern="1200" dirty="0" smtClean="0">
                <a:solidFill>
                  <a:schemeClr val="tx1"/>
                </a:solidFill>
                <a:latin typeface="+mn-lt"/>
                <a:ea typeface="+mn-ea"/>
                <a:cs typeface="+mn-cs"/>
              </a:rPr>
              <a:t>Android SDK Manager</a:t>
            </a:r>
            <a:r>
              <a:rPr lang="vi-VN" sz="1200" b="0" i="0" kern="1200" dirty="0" smtClean="0">
                <a:solidFill>
                  <a:schemeClr val="tx1"/>
                </a:solidFill>
                <a:latin typeface="+mn-lt"/>
                <a:ea typeface="+mn-ea"/>
                <a:cs typeface="+mn-cs"/>
              </a:rPr>
              <a:t>, quản lí các phiên bản Android. Ứng với từng phiên bản là các tài liệu hướng dẫn, các ví dụ minh họa và các hàm API...Nhấn vào biểu tượng để khởi động </a:t>
            </a:r>
            <a:r>
              <a:rPr lang="vi-VN" sz="1200" b="1" i="0" kern="1200" dirty="0" smtClean="0">
                <a:solidFill>
                  <a:schemeClr val="tx1"/>
                </a:solidFill>
                <a:latin typeface="+mn-lt"/>
                <a:ea typeface="+mn-ea"/>
                <a:cs typeface="+mn-cs"/>
              </a:rPr>
              <a:t>Android SDK Manager</a:t>
            </a:r>
            <a:r>
              <a:rPr lang="vi-VN" sz="1200" b="0" i="0" kern="1200" dirty="0" smtClean="0">
                <a:solidFill>
                  <a:schemeClr val="tx1"/>
                </a:solidFill>
                <a:latin typeface="+mn-lt"/>
                <a:ea typeface="+mn-ea"/>
                <a:cs typeface="+mn-cs"/>
              </a:rPr>
              <a:t> và </a:t>
            </a:r>
            <a:r>
              <a:rPr lang="vi-VN" sz="1200" b="1" i="0" kern="1200" dirty="0" smtClean="0">
                <a:solidFill>
                  <a:schemeClr val="tx1"/>
                </a:solidFill>
                <a:latin typeface="+mn-lt"/>
                <a:ea typeface="+mn-ea"/>
                <a:cs typeface="+mn-cs"/>
              </a:rPr>
              <a:t>ADT</a:t>
            </a:r>
            <a:r>
              <a:rPr lang="vi-VN" sz="1200" b="0" i="0" kern="1200" dirty="0" smtClean="0">
                <a:solidFill>
                  <a:schemeClr val="tx1"/>
                </a:solidFill>
                <a:latin typeface="+mn-lt"/>
                <a:ea typeface="+mn-ea"/>
                <a:cs typeface="+mn-cs"/>
              </a:rPr>
              <a:t> sẽ tượng động cập nhật các gói mới, bạn có thể lựa chọn phiên bản Android hoặc các công cụ cần thiết và ấn </a:t>
            </a:r>
            <a:r>
              <a:rPr lang="vi-VN" sz="1200" b="1" i="0" kern="1200" dirty="0" smtClean="0">
                <a:solidFill>
                  <a:schemeClr val="tx1"/>
                </a:solidFill>
                <a:latin typeface="+mn-lt"/>
                <a:ea typeface="+mn-ea"/>
                <a:cs typeface="+mn-cs"/>
              </a:rPr>
              <a:t>Install Pakages </a:t>
            </a:r>
            <a:r>
              <a:rPr lang="vi-VN" sz="1200" b="0" i="0" kern="1200" dirty="0" smtClean="0">
                <a:solidFill>
                  <a:schemeClr val="tx1"/>
                </a:solidFill>
                <a:latin typeface="+mn-lt"/>
                <a:ea typeface="+mn-ea"/>
                <a:cs typeface="+mn-cs"/>
              </a:rPr>
              <a:t>. </a:t>
            </a:r>
          </a:p>
          <a:p>
            <a:pPr fontAlgn="base"/>
            <a:r>
              <a:rPr lang="vi-VN" sz="1200" b="0" i="0" kern="1200" dirty="0" smtClean="0">
                <a:solidFill>
                  <a:schemeClr val="tx1"/>
                </a:solidFill>
                <a:latin typeface="+mn-lt"/>
                <a:ea typeface="+mn-ea"/>
                <a:cs typeface="+mn-cs"/>
              </a:rPr>
              <a:t>Biểu tượng thứ 2 là </a:t>
            </a:r>
            <a:r>
              <a:rPr lang="vi-VN" sz="1200" b="1" i="0" kern="1200" dirty="0" smtClean="0">
                <a:solidFill>
                  <a:schemeClr val="tx1"/>
                </a:solidFill>
                <a:latin typeface="+mn-lt"/>
                <a:ea typeface="+mn-ea"/>
                <a:cs typeface="+mn-cs"/>
              </a:rPr>
              <a:t>Android Virtual Device Manager (AVD)</a:t>
            </a:r>
            <a:r>
              <a:rPr lang="vi-VN" sz="1200" b="0" i="0" kern="1200" dirty="0" smtClean="0">
                <a:solidFill>
                  <a:schemeClr val="tx1"/>
                </a:solidFill>
                <a:latin typeface="+mn-lt"/>
                <a:ea typeface="+mn-ea"/>
                <a:cs typeface="+mn-cs"/>
              </a:rPr>
              <a:t>, cho phép lập trình viên tạo và quản lí các thiết bị ảo. </a:t>
            </a:r>
          </a:p>
          <a:p>
            <a:pPr fontAlgn="base"/>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E9B3A4A6-801A-4B77-96AA-499C440FA151}" type="slidenum">
              <a:rPr lang="en-US" smtClean="0"/>
              <a:pPr/>
              <a:t>38</a:t>
            </a:fld>
            <a:endParaRPr lang="en-US"/>
          </a:p>
        </p:txBody>
      </p:sp>
    </p:spTree>
    <p:extLst>
      <p:ext uri="{BB962C8B-B14F-4D97-AF65-F5344CB8AC3E}">
        <p14:creationId xmlns="" xmlns:p14="http://schemas.microsoft.com/office/powerpoint/2010/main" val="23719478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vi-VN" sz="1200" b="0" i="0" kern="1200" dirty="0" smtClean="0">
                <a:solidFill>
                  <a:schemeClr val="tx1"/>
                </a:solidFill>
                <a:latin typeface="+mn-lt"/>
                <a:ea typeface="+mn-ea"/>
                <a:cs typeface="+mn-cs"/>
              </a:rPr>
              <a:t>Để tạo thiết bị ảo ta khởi động </a:t>
            </a:r>
            <a:r>
              <a:rPr lang="vi-VN" sz="1200" b="1" i="0" kern="1200" dirty="0" smtClean="0">
                <a:solidFill>
                  <a:schemeClr val="tx1"/>
                </a:solidFill>
                <a:latin typeface="+mn-lt"/>
                <a:ea typeface="+mn-ea"/>
                <a:cs typeface="+mn-cs"/>
              </a:rPr>
              <a:t>AVD</a:t>
            </a:r>
            <a:r>
              <a:rPr lang="vi-VN" sz="1200" b="0" i="0" kern="1200" dirty="0" smtClean="0">
                <a:solidFill>
                  <a:schemeClr val="tx1"/>
                </a:solidFill>
                <a:latin typeface="+mn-lt"/>
                <a:ea typeface="+mn-ea"/>
                <a:cs typeface="+mn-cs"/>
              </a:rPr>
              <a:t>,  ấn </a:t>
            </a:r>
            <a:r>
              <a:rPr lang="vi-VN" sz="1200" b="1" i="0" kern="1200" dirty="0" smtClean="0">
                <a:solidFill>
                  <a:schemeClr val="tx1"/>
                </a:solidFill>
                <a:latin typeface="+mn-lt"/>
                <a:ea typeface="+mn-ea"/>
                <a:cs typeface="+mn-cs"/>
              </a:rPr>
              <a:t>New</a:t>
            </a:r>
            <a:r>
              <a:rPr lang="vi-VN" sz="1200" b="0" i="0" kern="1200" dirty="0" smtClean="0">
                <a:solidFill>
                  <a:schemeClr val="tx1"/>
                </a:solidFill>
                <a:latin typeface="+mn-lt"/>
                <a:ea typeface="+mn-ea"/>
                <a:cs typeface="+mn-cs"/>
              </a:rPr>
              <a:t>, một hộp thoại mới hiện ra và điền vào các thông tin sau:</a:t>
            </a:r>
          </a:p>
          <a:p>
            <a:pPr fontAlgn="base"/>
            <a:r>
              <a:rPr lang="vi-VN" sz="1200" b="0" i="0" kern="1200" dirty="0" smtClean="0">
                <a:solidFill>
                  <a:schemeClr val="tx1"/>
                </a:solidFill>
                <a:latin typeface="+mn-lt"/>
                <a:ea typeface="+mn-ea"/>
                <a:cs typeface="+mn-cs"/>
              </a:rPr>
              <a:t> </a:t>
            </a:r>
          </a:p>
          <a:p>
            <a:pPr fontAlgn="base"/>
            <a:r>
              <a:rPr lang="vi-VN" sz="1200" b="0" i="0" kern="1200" dirty="0" smtClean="0">
                <a:solidFill>
                  <a:schemeClr val="tx1"/>
                </a:solidFill>
                <a:latin typeface="+mn-lt"/>
                <a:ea typeface="+mn-ea"/>
                <a:cs typeface="+mn-cs"/>
              </a:rPr>
              <a:t>Name: tên thiết ảo cần tạo (thường đặt tên theo phiên bản).</a:t>
            </a:r>
          </a:p>
          <a:p>
            <a:pPr fontAlgn="base"/>
            <a:r>
              <a:rPr lang="vi-VN" sz="1200" b="0" i="0" kern="1200" dirty="0" smtClean="0">
                <a:solidFill>
                  <a:schemeClr val="tx1"/>
                </a:solidFill>
                <a:latin typeface="+mn-lt"/>
                <a:ea typeface="+mn-ea"/>
                <a:cs typeface="+mn-cs"/>
              </a:rPr>
              <a:t>Target: phiên bản Android muốn thực thi trên thiết bị ảo này.</a:t>
            </a:r>
          </a:p>
          <a:p>
            <a:pPr fontAlgn="base"/>
            <a:r>
              <a:rPr lang="vi-VN" sz="1200" b="0" i="0" kern="1200" dirty="0" smtClean="0">
                <a:solidFill>
                  <a:schemeClr val="tx1"/>
                </a:solidFill>
                <a:latin typeface="+mn-lt"/>
                <a:ea typeface="+mn-ea"/>
                <a:cs typeface="+mn-cs"/>
              </a:rPr>
              <a:t>CPU/ABI: giả lập chip xử lý cho thiết bị ảo, mặc định là ARM (armeabi-v7a) hoặc Intel Atom đối với từng phiên bản khác nhau.</a:t>
            </a:r>
          </a:p>
          <a:p>
            <a:pPr fontAlgn="base"/>
            <a:r>
              <a:rPr lang="vi-VN" sz="1200" b="0" i="0" kern="1200" dirty="0" smtClean="0">
                <a:solidFill>
                  <a:schemeClr val="tx1"/>
                </a:solidFill>
                <a:latin typeface="+mn-lt"/>
                <a:ea typeface="+mn-ea"/>
                <a:cs typeface="+mn-cs"/>
              </a:rPr>
              <a:t>SD Card: cấp phát bộ lưu trữ ngoài cho thiết bị hoặc trỏ đến tập tin ảnh có sẵn.</a:t>
            </a:r>
          </a:p>
          <a:p>
            <a:pPr fontAlgn="base"/>
            <a:r>
              <a:rPr lang="vi-VN" sz="1200" b="0" i="0" kern="1200" dirty="0" smtClean="0">
                <a:solidFill>
                  <a:schemeClr val="tx1"/>
                </a:solidFill>
                <a:latin typeface="+mn-lt"/>
                <a:ea typeface="+mn-ea"/>
                <a:cs typeface="+mn-cs"/>
              </a:rPr>
              <a:t>Snapshot: bật tắt chế độ chụp màn hình.</a:t>
            </a:r>
          </a:p>
          <a:p>
            <a:pPr fontAlgn="base"/>
            <a:r>
              <a:rPr lang="vi-VN" sz="1200" b="0" i="0" kern="1200" dirty="0" smtClean="0">
                <a:solidFill>
                  <a:schemeClr val="tx1"/>
                </a:solidFill>
                <a:latin typeface="+mn-lt"/>
                <a:ea typeface="+mn-ea"/>
                <a:cs typeface="+mn-cs"/>
              </a:rPr>
              <a:t>Skin: định nghĩa độ phân giải cũng như kích thước  màn hình cho thiết bị ảo.</a:t>
            </a:r>
          </a:p>
          <a:p>
            <a:pPr fontAlgn="base"/>
            <a:r>
              <a:rPr lang="vi-VN" sz="1200" b="0" i="0" kern="1200" dirty="0" smtClean="0">
                <a:solidFill>
                  <a:schemeClr val="tx1"/>
                </a:solidFill>
                <a:latin typeface="+mn-lt"/>
                <a:ea typeface="+mn-ea"/>
                <a:cs typeface="+mn-cs"/>
              </a:rPr>
              <a:t>Hardware: bổ sung các thuộc tính phụ về phần cứng cho thiết bị. Ở đây ta cần bổ sung thêm thuộc tính Keyboard Support để có thể nhập liệu vào thiết bị ảo từ bàn phím máy tính cá nhân.</a:t>
            </a:r>
            <a:endParaRPr lang="en-US" sz="1200" b="0" i="0" kern="1200" dirty="0" smtClean="0">
              <a:solidFill>
                <a:schemeClr val="tx1"/>
              </a:solidFill>
              <a:latin typeface="+mn-lt"/>
              <a:ea typeface="+mn-ea"/>
              <a:cs typeface="+mn-cs"/>
            </a:endParaRPr>
          </a:p>
          <a:p>
            <a:pPr fontAlgn="base"/>
            <a:endParaRPr lang="en-US" sz="1200" b="0" i="0" kern="1200" dirty="0" smtClean="0">
              <a:solidFill>
                <a:schemeClr val="tx1"/>
              </a:solidFill>
              <a:latin typeface="+mn-lt"/>
              <a:ea typeface="+mn-ea"/>
              <a:cs typeface="+mn-cs"/>
            </a:endParaRPr>
          </a:p>
          <a:p>
            <a:pPr fontAlgn="base"/>
            <a:r>
              <a:rPr lang="vi-VN" sz="1200" b="0" i="0" kern="1200" dirty="0" smtClean="0">
                <a:solidFill>
                  <a:schemeClr val="tx1"/>
                </a:solidFill>
                <a:latin typeface="+mn-lt"/>
                <a:ea typeface="+mn-ea"/>
                <a:cs typeface="+mn-cs"/>
              </a:rPr>
              <a:t>Nhấn </a:t>
            </a:r>
            <a:r>
              <a:rPr lang="vi-VN" sz="1200" b="1" i="0" kern="1200" dirty="0" smtClean="0">
                <a:solidFill>
                  <a:schemeClr val="tx1"/>
                </a:solidFill>
                <a:latin typeface="+mn-lt"/>
                <a:ea typeface="+mn-ea"/>
                <a:cs typeface="+mn-cs"/>
              </a:rPr>
              <a:t>Create AVD</a:t>
            </a:r>
            <a:r>
              <a:rPr lang="vi-VN" sz="1200" b="0" i="0" kern="1200" dirty="0" smtClean="0">
                <a:solidFill>
                  <a:schemeClr val="tx1"/>
                </a:solidFill>
                <a:latin typeface="+mn-lt"/>
                <a:ea typeface="+mn-ea"/>
                <a:cs typeface="+mn-cs"/>
              </a:rPr>
              <a:t> để kết thúc quá trình tạo thiết bị ảo. Danh sách các thiết bị ảo được liệt kê trên bảng bên tay phải, ta có nhấn chọn để khởi động (</a:t>
            </a:r>
            <a:r>
              <a:rPr lang="vi-VN" sz="1200" b="1" i="0" kern="1200" dirty="0" smtClean="0">
                <a:solidFill>
                  <a:schemeClr val="tx1"/>
                </a:solidFill>
                <a:latin typeface="+mn-lt"/>
                <a:ea typeface="+mn-ea"/>
                <a:cs typeface="+mn-cs"/>
              </a:rPr>
              <a:t>Start</a:t>
            </a:r>
            <a:r>
              <a:rPr lang="vi-VN" sz="1200" b="0" i="0" kern="1200" dirty="0" smtClean="0">
                <a:solidFill>
                  <a:schemeClr val="tx1"/>
                </a:solidFill>
                <a:latin typeface="+mn-lt"/>
                <a:ea typeface="+mn-ea"/>
                <a:cs typeface="+mn-cs"/>
              </a:rPr>
              <a:t>) hoặc các tuỳ chỉnh (</a:t>
            </a:r>
            <a:r>
              <a:rPr lang="vi-VN" sz="1200" b="1" i="0" kern="1200" dirty="0" smtClean="0">
                <a:solidFill>
                  <a:schemeClr val="tx1"/>
                </a:solidFill>
                <a:latin typeface="+mn-lt"/>
                <a:ea typeface="+mn-ea"/>
                <a:cs typeface="+mn-cs"/>
              </a:rPr>
              <a:t>Edit</a:t>
            </a:r>
            <a:r>
              <a:rPr lang="vi-VN" sz="1200" b="0" i="0" kern="1200" dirty="0" smtClean="0">
                <a:solidFill>
                  <a:schemeClr val="tx1"/>
                </a:solidFill>
                <a:latin typeface="+mn-lt"/>
                <a:ea typeface="+mn-ea"/>
                <a:cs typeface="+mn-cs"/>
              </a:rPr>
              <a:t>), xoá (</a:t>
            </a:r>
            <a:r>
              <a:rPr lang="vi-VN" sz="1200" b="1" i="0" kern="1200" dirty="0" smtClean="0">
                <a:solidFill>
                  <a:schemeClr val="tx1"/>
                </a:solidFill>
                <a:latin typeface="+mn-lt"/>
                <a:ea typeface="+mn-ea"/>
                <a:cs typeface="+mn-cs"/>
              </a:rPr>
              <a:t>Delete</a:t>
            </a:r>
            <a:r>
              <a:rPr lang="vi-VN" sz="1200" b="0" i="0" kern="1200" dirty="0" smtClean="0">
                <a:solidFill>
                  <a:schemeClr val="tx1"/>
                </a:solidFill>
                <a:latin typeface="+mn-lt"/>
                <a:ea typeface="+mn-ea"/>
                <a:cs typeface="+mn-cs"/>
              </a:rPr>
              <a:t>) và xem lại thông số thiết bị (</a:t>
            </a:r>
            <a:r>
              <a:rPr lang="vi-VN" sz="1200" b="1" i="0" kern="1200" dirty="0" smtClean="0">
                <a:solidFill>
                  <a:schemeClr val="tx1"/>
                </a:solidFill>
                <a:latin typeface="+mn-lt"/>
                <a:ea typeface="+mn-ea"/>
                <a:cs typeface="+mn-cs"/>
              </a:rPr>
              <a:t>Details</a:t>
            </a:r>
            <a:r>
              <a:rPr lang="vi-VN" sz="1200" b="0" i="0" kern="1200" dirty="0" smtClean="0">
                <a:solidFill>
                  <a:schemeClr val="tx1"/>
                </a:solidFill>
                <a:latin typeface="+mn-lt"/>
                <a:ea typeface="+mn-ea"/>
                <a:cs typeface="+mn-cs"/>
              </a:rPr>
              <a:t>).</a:t>
            </a:r>
            <a:endParaRPr lang="en-US" sz="1200" b="0" i="0" kern="1200" dirty="0" smtClean="0">
              <a:solidFill>
                <a:schemeClr val="tx1"/>
              </a:solidFill>
              <a:latin typeface="+mn-lt"/>
              <a:ea typeface="+mn-ea"/>
              <a:cs typeface="+mn-cs"/>
            </a:endParaRPr>
          </a:p>
          <a:p>
            <a:pPr fontAlgn="base"/>
            <a:r>
              <a:rPr lang="vi-VN" sz="1200" b="0" i="0" kern="1200" dirty="0" smtClean="0">
                <a:solidFill>
                  <a:schemeClr val="tx1"/>
                </a:solidFill>
                <a:latin typeface="+mn-lt"/>
                <a:ea typeface="+mn-ea"/>
                <a:cs typeface="+mn-cs"/>
              </a:rPr>
              <a:t>Việc tiếp theo ta sẽ thực hiện tạo một Project và chạy thử trên thiết bị ảo mà ta đã tạo.</a:t>
            </a:r>
            <a:endParaRPr lang="vi-V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E9B3A4A6-801A-4B77-96AA-499C440FA151}" type="slidenum">
              <a:rPr lang="en-US" smtClean="0"/>
              <a:pPr/>
              <a:t>39</a:t>
            </a:fld>
            <a:endParaRPr lang="en-US"/>
          </a:p>
        </p:txBody>
      </p:sp>
    </p:spTree>
    <p:extLst>
      <p:ext uri="{BB962C8B-B14F-4D97-AF65-F5344CB8AC3E}">
        <p14:creationId xmlns="" xmlns:p14="http://schemas.microsoft.com/office/powerpoint/2010/main" val="23719478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err="1" smtClean="0">
                <a:solidFill>
                  <a:schemeClr val="tx1"/>
                </a:solidFill>
                <a:latin typeface="+mn-lt"/>
                <a:ea typeface="+mn-ea"/>
                <a:cs typeface="+mn-cs"/>
              </a:rPr>
              <a:t>Để</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hỗ</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trợ</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bộ</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sdk</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của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mình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appcelerator</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cũng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đã</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kết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hợp</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với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việc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ra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mắt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bộ</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công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cụ</a:t>
            </a:r>
            <a:r>
              <a:rPr lang="en-US" sz="1200" kern="1200" dirty="0" smtClean="0">
                <a:solidFill>
                  <a:schemeClr val="tx1"/>
                </a:solidFill>
                <a:latin typeface="+mn-lt"/>
                <a:ea typeface="+mn-ea"/>
                <a:cs typeface="+mn-cs"/>
              </a:rPr>
              <a:t> titanium studio.</a:t>
            </a:r>
          </a:p>
          <a:p>
            <a:r>
              <a:rPr lang="en-US" sz="1200" kern="1200" dirty="0" err="1" smtClean="0">
                <a:solidFill>
                  <a:schemeClr val="tx1"/>
                </a:solidFill>
                <a:latin typeface="+mn-lt"/>
                <a:ea typeface="+mn-ea"/>
                <a:cs typeface="+mn-cs"/>
              </a:rPr>
              <a:t>Vậy</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như</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thế</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chúng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có</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phải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ràng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buộc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bản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thân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với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công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cụ</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này</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đương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nhiên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không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Bởi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bạn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vẫn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có</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thể</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dễ</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dàng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sử</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dụng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nhưng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công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cụ</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phổ</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biến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như</a:t>
            </a:r>
            <a:r>
              <a:rPr lang="en-US" sz="1200" kern="1200" dirty="0" smtClean="0">
                <a:solidFill>
                  <a:schemeClr val="tx1"/>
                </a:solidFill>
                <a:latin typeface="+mn-lt"/>
                <a:ea typeface="+mn-ea"/>
                <a:cs typeface="+mn-cs"/>
              </a:rPr>
              <a:t> eclipse </a:t>
            </a:r>
            <a:r>
              <a:rPr lang="en-US" sz="1200" kern="1200" dirty="0" err="1" smtClean="0">
                <a:solidFill>
                  <a:schemeClr val="tx1"/>
                </a:solidFill>
                <a:latin typeface="+mn-lt"/>
                <a:ea typeface="+mn-ea"/>
                <a:cs typeface="+mn-cs"/>
              </a:rPr>
              <a:t>để</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lập</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trình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nên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Nhưng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rõ</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ràng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appcelerator</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đã</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tập</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trung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để</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tạo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nên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những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nét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đặc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biệt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như</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khả</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năng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tương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thích</a:t>
            </a:r>
            <a:r>
              <a:rPr lang="en-US" sz="1200" kern="1200" dirty="0" smtClean="0">
                <a:solidFill>
                  <a:schemeClr val="tx1"/>
                </a:solidFill>
                <a:latin typeface="+mn-lt"/>
                <a:ea typeface="+mn-ea"/>
                <a:cs typeface="+mn-cs"/>
              </a:rPr>
              <a:t> cloud services, enterprise data, … </a:t>
            </a:r>
            <a:r>
              <a:rPr lang="en-US" sz="1200" kern="1200" dirty="0" err="1" smtClean="0">
                <a:solidFill>
                  <a:schemeClr val="tx1"/>
                </a:solidFill>
                <a:latin typeface="+mn-lt"/>
                <a:ea typeface="+mn-ea"/>
                <a:cs typeface="+mn-cs"/>
              </a:rPr>
              <a:t>để</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tạo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nên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chỗ</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đứng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sản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phẩm</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của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mình</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40</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vi-VN" sz="1200" dirty="0" smtClean="0">
                <a:solidFill>
                  <a:schemeClr val="bg1">
                    <a:lumMod val="95000"/>
                    <a:lumOff val="5000"/>
                  </a:schemeClr>
                </a:solidFill>
              </a:rPr>
              <a:t>Từ trang chính của </a:t>
            </a:r>
            <a:r>
              <a:rPr lang="vi-VN" sz="1200" dirty="0" smtClean="0">
                <a:solidFill>
                  <a:schemeClr val="bg1">
                    <a:lumMod val="95000"/>
                    <a:lumOff val="5000"/>
                  </a:schemeClr>
                </a:solidFill>
                <a:hlinkClick r:id="rId3"/>
              </a:rPr>
              <a:t>Appcelerator</a:t>
            </a:r>
            <a:r>
              <a:rPr lang="vi-VN" sz="1200" dirty="0" smtClean="0">
                <a:solidFill>
                  <a:schemeClr val="bg1">
                    <a:lumMod val="95000"/>
                    <a:lumOff val="5000"/>
                  </a:schemeClr>
                </a:solidFill>
              </a:rPr>
              <a:t>, chọn Developer =&gt; Get Titanium</a:t>
            </a:r>
          </a:p>
          <a:p>
            <a:pPr fontAlgn="base"/>
            <a:r>
              <a:rPr lang="vi-VN" sz="1200" dirty="0" smtClean="0">
                <a:solidFill>
                  <a:schemeClr val="bg1">
                    <a:lumMod val="95000"/>
                    <a:lumOff val="5000"/>
                  </a:schemeClr>
                </a:solidFill>
              </a:rPr>
              <a:t>Chọn phiên bản ứng với hệ điều hành bạn đang sử dụng để download, Tùy phiên bản, bộ cài đặt có kích thước khoảng 130-150MB</a:t>
            </a:r>
            <a:endParaRPr lang="en-US" sz="1200" dirty="0" smtClean="0">
              <a:solidFill>
                <a:schemeClr val="bg1">
                  <a:lumMod val="95000"/>
                  <a:lumOff val="5000"/>
                </a:schemeClr>
              </a:solidFill>
            </a:endParaRPr>
          </a:p>
          <a:p>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41</a:t>
            </a:fld>
            <a:endParaRPr lang="en-US"/>
          </a:p>
        </p:txBody>
      </p:sp>
    </p:spTree>
    <p:extLst>
      <p:ext uri="{BB962C8B-B14F-4D97-AF65-F5344CB8AC3E}">
        <p14:creationId xmlns="" xmlns:p14="http://schemas.microsoft.com/office/powerpoint/2010/main" val="20667753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200" dirty="0" smtClean="0">
                <a:solidFill>
                  <a:schemeClr val="bg1">
                    <a:lumMod val="95000"/>
                    <a:lumOff val="5000"/>
                  </a:schemeClr>
                </a:solidFill>
              </a:rPr>
              <a:t>Các bước cài đặt Titanium Studio khác đơn giản và nhanh chóng, giống như hầu hết các installer khác. Trong quá trình cài đặt, có thể installer sẽ download thêm một số thành phần như Git, Node.js</a:t>
            </a:r>
            <a:endParaRPr lang="en-US" sz="1200" dirty="0" smtClean="0">
              <a:solidFill>
                <a:schemeClr val="bg1">
                  <a:lumMod val="95000"/>
                  <a:lumOff val="5000"/>
                </a:schemeClr>
              </a:solidFill>
            </a:endParaRPr>
          </a:p>
          <a:p>
            <a:r>
              <a:rPr lang="vi-VN" sz="1200" b="0" i="0" kern="1200" dirty="0" smtClean="0">
                <a:solidFill>
                  <a:schemeClr val="tx1"/>
                </a:solidFill>
                <a:latin typeface="+mn-lt"/>
                <a:ea typeface="+mn-ea"/>
                <a:cs typeface="+mn-cs"/>
              </a:rPr>
              <a:t>Git là một hệ thống </a:t>
            </a:r>
            <a:r>
              <a:rPr lang="vi-VN" sz="1200" b="0" i="0" u="none" strike="noStrike" kern="1200" dirty="0" smtClean="0">
                <a:solidFill>
                  <a:schemeClr val="tx1"/>
                </a:solidFill>
                <a:latin typeface="+mn-lt"/>
                <a:ea typeface="+mn-ea"/>
                <a:cs typeface="+mn-cs"/>
                <a:hlinkClick r:id="rId3" tooltip="programming:vcs"/>
              </a:rPr>
              <a:t>VCS</a:t>
            </a:r>
            <a:r>
              <a:rPr lang="vi-VN" sz="1200" b="0" i="0" kern="1200" dirty="0" smtClean="0">
                <a:solidFill>
                  <a:schemeClr val="tx1"/>
                </a:solidFill>
                <a:latin typeface="+mn-lt"/>
                <a:ea typeface="+mn-ea"/>
                <a:cs typeface="+mn-cs"/>
              </a:rPr>
              <a:t> (Version Control System) dùng để quản lý và kiểm tra các phiên bản mã nguồn khác nhau trong quá trình phát triển mã nguồn. Git là thế hệ mới nhất của các phần mềm này. </a:t>
            </a:r>
            <a:endParaRPr lang="en-US" sz="1200" b="0" i="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vi-VN" sz="1200" b="1" i="0" kern="1200" dirty="0" smtClean="0">
                <a:solidFill>
                  <a:schemeClr val="tx1"/>
                </a:solidFill>
                <a:latin typeface="+mn-lt"/>
                <a:ea typeface="+mn-ea"/>
                <a:cs typeface="+mn-cs"/>
              </a:rPr>
              <a:t>Node.js là một mã nguồn mở, cross-platform runtime environment cho phía máy chủ và các ứng dụng mạng. Ứng dụng </a:t>
            </a:r>
            <a:r>
              <a:rPr lang="vi-VN" sz="1200" b="1" i="0" u="none" strike="noStrike" kern="1200" dirty="0" smtClean="0">
                <a:solidFill>
                  <a:schemeClr val="tx1"/>
                </a:solidFill>
                <a:latin typeface="+mn-lt"/>
                <a:ea typeface="+mn-ea"/>
                <a:cs typeface="+mn-cs"/>
                <a:hlinkClick r:id="rId4" tooltip="node.js"/>
              </a:rPr>
              <a:t>Node.js</a:t>
            </a:r>
            <a:r>
              <a:rPr lang="vi-VN" sz="1200" b="1" i="0" kern="1200" dirty="0" smtClean="0">
                <a:solidFill>
                  <a:schemeClr val="tx1"/>
                </a:solidFill>
                <a:latin typeface="+mn-lt"/>
                <a:ea typeface="+mn-ea"/>
                <a:cs typeface="+mn-cs"/>
              </a:rPr>
              <a:t> được viết bằng </a:t>
            </a:r>
            <a:r>
              <a:rPr lang="vi-VN" sz="1200" b="1" i="0" u="none" strike="noStrike" kern="1200" dirty="0" smtClean="0">
                <a:solidFill>
                  <a:schemeClr val="tx1"/>
                </a:solidFill>
                <a:latin typeface="+mn-lt"/>
                <a:ea typeface="+mn-ea"/>
                <a:cs typeface="+mn-cs"/>
                <a:hlinkClick r:id="rId5" tooltip="Hướng dẫn cách thêm mã Javascript của xTraffic.pep.vn vào website của bạn"/>
              </a:rPr>
              <a:t>JavaScript</a:t>
            </a:r>
            <a:r>
              <a:rPr lang="vi-VN" sz="1200" b="1" i="0" kern="1200" dirty="0" smtClean="0">
                <a:solidFill>
                  <a:schemeClr val="tx1"/>
                </a:solidFill>
                <a:latin typeface="+mn-lt"/>
                <a:ea typeface="+mn-ea"/>
                <a:cs typeface="+mn-cs"/>
              </a:rPr>
              <a:t>, và có thể hoạt động trên các hệ điều hành phổ biến như OS X, Microsoft Windows, Linux và FreeBSD</a:t>
            </a:r>
          </a:p>
          <a:p>
            <a:pPr fontAlgn="base"/>
            <a:r>
              <a:rPr lang="vi-VN" sz="1200" b="0" i="0" kern="1200" dirty="0" smtClean="0">
                <a:solidFill>
                  <a:schemeClr val="tx1"/>
                </a:solidFill>
                <a:latin typeface="+mn-lt"/>
                <a:ea typeface="+mn-ea"/>
                <a:cs typeface="+mn-cs"/>
              </a:rPr>
              <a:t>Đặc điểm nổi bật của Node.js là nó nhận và xử lý nhiều </a:t>
            </a:r>
            <a:r>
              <a:rPr lang="vi-VN" sz="1200" b="1" i="0" u="none" strike="noStrike" kern="1200" dirty="0" smtClean="0">
                <a:solidFill>
                  <a:schemeClr val="tx1"/>
                </a:solidFill>
                <a:latin typeface="+mn-lt"/>
                <a:ea typeface="+mn-ea"/>
                <a:cs typeface="+mn-cs"/>
                <a:hlinkClick r:id="rId6" tooltip="Nơi làm việc của tương lai : Kết nối, hợp tác, sáng tạo"/>
              </a:rPr>
              <a:t>kết nối</a:t>
            </a:r>
            <a:r>
              <a:rPr lang="vi-VN" sz="1200" b="0" i="0" kern="1200" dirty="0" smtClean="0">
                <a:solidFill>
                  <a:schemeClr val="tx1"/>
                </a:solidFill>
                <a:latin typeface="+mn-lt"/>
                <a:ea typeface="+mn-ea"/>
                <a:cs typeface="+mn-cs"/>
              </a:rPr>
              <a:t> chỉ với một single-thread. Điều này giúp hệ thống tốn ít RAM nhất và chạy nhanh nhất khi không phải tạo thread mới cho mỗi truy vấn giống PHP.</a:t>
            </a:r>
          </a:p>
          <a:p>
            <a:pPr fontAlgn="base"/>
            <a:r>
              <a:rPr lang="vi-VN" sz="1200" b="0" i="0" kern="1200" dirty="0" smtClean="0">
                <a:solidFill>
                  <a:schemeClr val="tx1"/>
                </a:solidFill>
                <a:latin typeface="+mn-lt"/>
                <a:ea typeface="+mn-ea"/>
                <a:cs typeface="+mn-cs"/>
              </a:rPr>
              <a:t>Ngoài ra, tận dụng ưu điểm non-blocking I/O của Javascript mà Node.js tận dụng tối đa tài nguyên của server mà không tạo ra độ trễ như PHP</a:t>
            </a:r>
          </a:p>
          <a:p>
            <a:pPr fontAlgn="base"/>
            <a:r>
              <a:rPr lang="vi-VN" sz="1200" b="0" i="0" kern="1200" dirty="0" smtClean="0">
                <a:solidFill>
                  <a:schemeClr val="tx1"/>
                </a:solidFill>
                <a:latin typeface="+mn-lt"/>
                <a:ea typeface="+mn-ea"/>
                <a:cs typeface="+mn-cs"/>
              </a:rPr>
              <a:t>Với sự ra đời của các ứng dụng di động &amp; HTML 5 nên Node.js rất hiệu quả khi xây dựng những ứng dụng thời gian thực (real-time applications) như ứng dụng chat, các dịch vụ mạng xã hội như Facebook, Twitter,…</a:t>
            </a:r>
          </a:p>
          <a:p>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42</a:t>
            </a:fld>
            <a:endParaRPr lang="en-US"/>
          </a:p>
        </p:txBody>
      </p:sp>
    </p:spTree>
    <p:extLst>
      <p:ext uri="{BB962C8B-B14F-4D97-AF65-F5344CB8AC3E}">
        <p14:creationId xmlns="" xmlns:p14="http://schemas.microsoft.com/office/powerpoint/2010/main" val="2066775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kern="1200" dirty="0" err="1" smtClean="0">
                <a:solidFill>
                  <a:schemeClr val="tx1"/>
                </a:solidFill>
                <a:latin typeface="+mn-lt"/>
                <a:ea typeface="+mn-ea"/>
                <a:cs typeface="+mn-cs"/>
              </a:rPr>
              <a:t>Trong</a:t>
            </a:r>
            <a:r>
              <a:rPr lang="en-US" sz="1200" b="0" i="0" u="none" kern="1200" baseline="0" dirty="0" smtClean="0">
                <a:solidFill>
                  <a:schemeClr val="tx1"/>
                </a:solidFill>
                <a:latin typeface="+mn-lt"/>
                <a:ea typeface="+mn-ea"/>
                <a:cs typeface="+mn-cs"/>
              </a:rPr>
              <a:t> </a:t>
            </a:r>
            <a:r>
              <a:rPr lang="en-US" sz="1200" b="0" i="0" u="none" kern="1200" baseline="0" dirty="0" err="1" smtClean="0">
                <a:solidFill>
                  <a:schemeClr val="tx1"/>
                </a:solidFill>
                <a:latin typeface="+mn-lt"/>
                <a:ea typeface="+mn-ea"/>
                <a:cs typeface="+mn-cs"/>
              </a:rPr>
              <a:t>một</a:t>
            </a:r>
            <a:r>
              <a:rPr lang="en-US" sz="1200" b="0" i="0" u="none" kern="1200" baseline="0" dirty="0" smtClean="0">
                <a:solidFill>
                  <a:schemeClr val="tx1"/>
                </a:solidFill>
                <a:latin typeface="+mn-lt"/>
                <a:ea typeface="+mn-ea"/>
                <a:cs typeface="+mn-cs"/>
              </a:rPr>
              <a:t> </a:t>
            </a:r>
            <a:r>
              <a:rPr lang="en-US" sz="1200" b="0" i="0" u="none" kern="1200" baseline="0" dirty="0" err="1" smtClean="0">
                <a:solidFill>
                  <a:schemeClr val="tx1"/>
                </a:solidFill>
                <a:latin typeface="+mn-lt"/>
                <a:ea typeface="+mn-ea"/>
                <a:cs typeface="+mn-cs"/>
              </a:rPr>
              <a:t>môi</a:t>
            </a:r>
            <a:r>
              <a:rPr lang="en-US" sz="1200" b="0" i="0" u="none" kern="1200" baseline="0" dirty="0" smtClean="0">
                <a:solidFill>
                  <a:schemeClr val="tx1"/>
                </a:solidFill>
                <a:latin typeface="+mn-lt"/>
                <a:ea typeface="+mn-ea"/>
                <a:cs typeface="+mn-cs"/>
              </a:rPr>
              <a:t> </a:t>
            </a:r>
            <a:r>
              <a:rPr lang="en-US" sz="1200" b="0" i="0" u="none" kern="1200" baseline="0" dirty="0" err="1" smtClean="0">
                <a:solidFill>
                  <a:schemeClr val="tx1"/>
                </a:solidFill>
                <a:latin typeface="+mn-lt"/>
                <a:ea typeface="+mn-ea"/>
                <a:cs typeface="+mn-cs"/>
              </a:rPr>
              <a:t>trường</a:t>
            </a:r>
            <a:r>
              <a:rPr lang="en-US" sz="1200" b="0" i="0" u="none" kern="1200" baseline="0" dirty="0" smtClean="0">
                <a:solidFill>
                  <a:schemeClr val="tx1"/>
                </a:solidFill>
                <a:latin typeface="+mn-lt"/>
                <a:ea typeface="+mn-ea"/>
                <a:cs typeface="+mn-cs"/>
              </a:rPr>
              <a:t> </a:t>
            </a:r>
            <a:r>
              <a:rPr lang="en-US" sz="1200" b="0" i="0" u="none" kern="1200" baseline="0" dirty="0" err="1" smtClean="0">
                <a:solidFill>
                  <a:schemeClr val="tx1"/>
                </a:solidFill>
                <a:latin typeface="+mn-lt"/>
                <a:ea typeface="+mn-ea"/>
                <a:cs typeface="+mn-cs"/>
              </a:rPr>
              <a:t>bất</a:t>
            </a:r>
            <a:r>
              <a:rPr lang="en-US" sz="1200" b="0" i="0" u="none" kern="1200" baseline="0" dirty="0" smtClean="0">
                <a:solidFill>
                  <a:schemeClr val="tx1"/>
                </a:solidFill>
                <a:latin typeface="+mn-lt"/>
                <a:ea typeface="+mn-ea"/>
                <a:cs typeface="+mn-cs"/>
              </a:rPr>
              <a:t> </a:t>
            </a:r>
            <a:r>
              <a:rPr lang="en-US" sz="1200" b="0" i="0" u="none" kern="1200" baseline="0" dirty="0" err="1" smtClean="0">
                <a:solidFill>
                  <a:schemeClr val="tx1"/>
                </a:solidFill>
                <a:latin typeface="+mn-lt"/>
                <a:ea typeface="+mn-ea"/>
                <a:cs typeface="+mn-cs"/>
              </a:rPr>
              <a:t>biến</a:t>
            </a:r>
            <a:r>
              <a:rPr lang="en-US" sz="1200" b="0" i="0" u="none" kern="1200" baseline="0" dirty="0" smtClean="0">
                <a:solidFill>
                  <a:schemeClr val="tx1"/>
                </a:solidFill>
                <a:latin typeface="+mn-lt"/>
                <a:ea typeface="+mn-ea"/>
                <a:cs typeface="+mn-cs"/>
              </a:rPr>
              <a:t> </a:t>
            </a:r>
            <a:r>
              <a:rPr lang="en-US" sz="1200" b="0" i="0" u="none" kern="1200" baseline="0" dirty="0" err="1" smtClean="0">
                <a:solidFill>
                  <a:schemeClr val="tx1"/>
                </a:solidFill>
                <a:latin typeface="+mn-lt"/>
                <a:ea typeface="+mn-ea"/>
                <a:cs typeface="+mn-cs"/>
              </a:rPr>
              <a:t>như</a:t>
            </a:r>
            <a:r>
              <a:rPr lang="en-US" sz="1200" b="0" i="0" u="none" kern="1200" baseline="0" dirty="0" smtClean="0">
                <a:solidFill>
                  <a:schemeClr val="tx1"/>
                </a:solidFill>
                <a:latin typeface="+mn-lt"/>
                <a:ea typeface="+mn-ea"/>
                <a:cs typeface="+mn-cs"/>
              </a:rPr>
              <a:t> </a:t>
            </a:r>
            <a:r>
              <a:rPr lang="en-US" sz="1200" b="0" i="0" u="none" kern="1200" baseline="0" dirty="0" err="1" smtClean="0">
                <a:solidFill>
                  <a:schemeClr val="tx1"/>
                </a:solidFill>
                <a:latin typeface="+mn-lt"/>
                <a:ea typeface="+mn-ea"/>
                <a:cs typeface="+mn-cs"/>
              </a:rPr>
              <a:t>thế</a:t>
            </a:r>
            <a:r>
              <a:rPr lang="en-US" sz="1200" b="0" i="0" u="none" kern="1200" baseline="0" dirty="0" smtClean="0">
                <a:solidFill>
                  <a:schemeClr val="tx1"/>
                </a:solidFill>
                <a:latin typeface="+mn-lt"/>
                <a:ea typeface="+mn-ea"/>
                <a:cs typeface="+mn-cs"/>
              </a:rPr>
              <a:t>, </a:t>
            </a:r>
            <a:r>
              <a:rPr lang="en-US" sz="1200" b="0" i="0" u="none" kern="1200" baseline="0" dirty="0" err="1" smtClean="0">
                <a:solidFill>
                  <a:schemeClr val="tx1"/>
                </a:solidFill>
                <a:latin typeface="+mn-lt"/>
                <a:ea typeface="+mn-ea"/>
                <a:cs typeface="+mn-cs"/>
              </a:rPr>
              <a:t>một</a:t>
            </a:r>
            <a:r>
              <a:rPr lang="en-US" sz="1200" b="0" i="0" u="none" kern="1200" baseline="0" dirty="0" smtClean="0">
                <a:solidFill>
                  <a:schemeClr val="tx1"/>
                </a:solidFill>
                <a:latin typeface="+mn-lt"/>
                <a:ea typeface="+mn-ea"/>
                <a:cs typeface="+mn-cs"/>
              </a:rPr>
              <a:t> </a:t>
            </a:r>
            <a:r>
              <a:rPr lang="en-US" sz="1200" b="0" i="0" u="none" kern="1200" baseline="0" dirty="0" err="1" smtClean="0">
                <a:solidFill>
                  <a:schemeClr val="tx1"/>
                </a:solidFill>
                <a:latin typeface="+mn-lt"/>
                <a:ea typeface="+mn-ea"/>
                <a:cs typeface="+mn-cs"/>
              </a:rPr>
              <a:t>người</a:t>
            </a:r>
            <a:r>
              <a:rPr lang="en-US" sz="1200" b="0" i="0" u="none" kern="1200" baseline="0" dirty="0" smtClean="0">
                <a:solidFill>
                  <a:schemeClr val="tx1"/>
                </a:solidFill>
                <a:latin typeface="+mn-lt"/>
                <a:ea typeface="+mn-ea"/>
                <a:cs typeface="+mn-cs"/>
              </a:rPr>
              <a:t> con </a:t>
            </a:r>
            <a:r>
              <a:rPr lang="en-US" sz="1200" b="0" i="0" u="none" kern="1200" baseline="0" dirty="0" err="1" smtClean="0">
                <a:solidFill>
                  <a:schemeClr val="tx1"/>
                </a:solidFill>
                <a:latin typeface="+mn-lt"/>
                <a:ea typeface="+mn-ea"/>
                <a:cs typeface="+mn-cs"/>
              </a:rPr>
              <a:t>đã</a:t>
            </a:r>
            <a:r>
              <a:rPr lang="en-US" sz="1200" b="0" i="0" u="none" kern="1200" baseline="0" dirty="0" smtClean="0">
                <a:solidFill>
                  <a:schemeClr val="tx1"/>
                </a:solidFill>
                <a:latin typeface="+mn-lt"/>
                <a:ea typeface="+mn-ea"/>
                <a:cs typeface="+mn-cs"/>
              </a:rPr>
              <a:t> </a:t>
            </a:r>
            <a:r>
              <a:rPr lang="en-US" sz="1200" b="0" i="0" u="none" kern="1200" baseline="0" dirty="0" err="1" smtClean="0">
                <a:solidFill>
                  <a:schemeClr val="tx1"/>
                </a:solidFill>
                <a:latin typeface="+mn-lt"/>
                <a:ea typeface="+mn-ea"/>
                <a:cs typeface="+mn-cs"/>
              </a:rPr>
              <a:t>được</a:t>
            </a:r>
            <a:r>
              <a:rPr lang="en-US" sz="1200" b="0" i="0" u="none" kern="1200" baseline="0" dirty="0" smtClean="0">
                <a:solidFill>
                  <a:schemeClr val="tx1"/>
                </a:solidFill>
                <a:latin typeface="+mn-lt"/>
                <a:ea typeface="+mn-ea"/>
                <a:cs typeface="+mn-cs"/>
              </a:rPr>
              <a:t> </a:t>
            </a:r>
            <a:r>
              <a:rPr lang="en-US" sz="1200" b="0" i="0" u="none" kern="1200" baseline="0" dirty="0" err="1" smtClean="0">
                <a:solidFill>
                  <a:schemeClr val="tx1"/>
                </a:solidFill>
                <a:latin typeface="+mn-lt"/>
                <a:ea typeface="+mn-ea"/>
                <a:cs typeface="+mn-cs"/>
              </a:rPr>
              <a:t>sinh</a:t>
            </a:r>
            <a:r>
              <a:rPr lang="en-US" sz="1200" b="0" i="0" u="none" kern="1200" baseline="0" dirty="0" smtClean="0">
                <a:solidFill>
                  <a:schemeClr val="tx1"/>
                </a:solidFill>
                <a:latin typeface="+mn-lt"/>
                <a:ea typeface="+mn-ea"/>
                <a:cs typeface="+mn-cs"/>
              </a:rPr>
              <a:t> </a:t>
            </a:r>
            <a:r>
              <a:rPr lang="en-US" sz="1200" b="0" i="0" u="none" kern="1200" baseline="0" dirty="0" err="1" smtClean="0">
                <a:solidFill>
                  <a:schemeClr val="tx1"/>
                </a:solidFill>
                <a:latin typeface="+mn-lt"/>
                <a:ea typeface="+mn-ea"/>
                <a:cs typeface="+mn-cs"/>
              </a:rPr>
              <a:t>ra</a:t>
            </a:r>
            <a:r>
              <a:rPr lang="en-US" sz="1200" b="0" i="0" u="none" kern="1200" baseline="0" dirty="0" smtClean="0">
                <a:solidFill>
                  <a:schemeClr val="tx1"/>
                </a:solidFill>
                <a:latin typeface="+mn-lt"/>
                <a:ea typeface="+mn-ea"/>
                <a:cs typeface="+mn-cs"/>
              </a:rPr>
              <a:t>, </a:t>
            </a:r>
            <a:r>
              <a:rPr lang="en-US" sz="1200" b="0" i="0" u="none" kern="1200" baseline="0" dirty="0" err="1" smtClean="0">
                <a:solidFill>
                  <a:schemeClr val="tx1"/>
                </a:solidFill>
                <a:latin typeface="+mn-lt"/>
                <a:ea typeface="+mn-ea"/>
                <a:cs typeface="+mn-cs"/>
              </a:rPr>
              <a:t>đó</a:t>
            </a:r>
            <a:r>
              <a:rPr lang="en-US" sz="1200" b="0" i="0" u="none" kern="1200" baseline="0" dirty="0" smtClean="0">
                <a:solidFill>
                  <a:schemeClr val="tx1"/>
                </a:solidFill>
                <a:latin typeface="+mn-lt"/>
                <a:ea typeface="+mn-ea"/>
                <a:cs typeface="+mn-cs"/>
              </a:rPr>
              <a:t> </a:t>
            </a:r>
            <a:r>
              <a:rPr lang="en-US" sz="1200" b="0" i="0" u="none" kern="1200" baseline="0" dirty="0" err="1" smtClean="0">
                <a:solidFill>
                  <a:schemeClr val="tx1"/>
                </a:solidFill>
                <a:latin typeface="+mn-lt"/>
                <a:ea typeface="+mn-ea"/>
                <a:cs typeface="+mn-cs"/>
              </a:rPr>
              <a:t>là</a:t>
            </a:r>
            <a:r>
              <a:rPr lang="en-US" sz="1200" b="0" i="0" u="none" kern="1200" baseline="0" dirty="0" smtClean="0">
                <a:solidFill>
                  <a:schemeClr val="tx1"/>
                </a:solidFill>
                <a:latin typeface="+mn-lt"/>
                <a:ea typeface="+mn-ea"/>
                <a:cs typeface="+mn-cs"/>
              </a:rPr>
              <a:t> </a:t>
            </a:r>
            <a:r>
              <a:rPr lang="en-US" sz="1200" b="0" i="0" u="none" kern="1200" baseline="0" dirty="0" err="1" smtClean="0">
                <a:solidFill>
                  <a:schemeClr val="tx1"/>
                </a:solidFill>
                <a:latin typeface="+mn-lt"/>
                <a:ea typeface="+mn-ea"/>
                <a:cs typeface="+mn-cs"/>
              </a:rPr>
              <a:t>sự</a:t>
            </a:r>
            <a:r>
              <a:rPr lang="en-US" sz="1200" b="0" i="0" u="none" kern="1200" baseline="0" dirty="0" smtClean="0">
                <a:solidFill>
                  <a:schemeClr val="tx1"/>
                </a:solidFill>
                <a:latin typeface="+mn-lt"/>
                <a:ea typeface="+mn-ea"/>
                <a:cs typeface="+mn-cs"/>
              </a:rPr>
              <a:t> </a:t>
            </a:r>
            <a:r>
              <a:rPr lang="en-US" sz="1200" b="0" i="0" u="none" kern="1200" baseline="0" dirty="0" err="1" smtClean="0">
                <a:solidFill>
                  <a:schemeClr val="tx1"/>
                </a:solidFill>
                <a:latin typeface="+mn-lt"/>
                <a:ea typeface="+mn-ea"/>
                <a:cs typeface="+mn-cs"/>
              </a:rPr>
              <a:t>lai</a:t>
            </a:r>
            <a:r>
              <a:rPr lang="en-US" sz="1200" b="0" i="0" u="none" kern="1200" baseline="0" dirty="0" smtClean="0">
                <a:solidFill>
                  <a:schemeClr val="tx1"/>
                </a:solidFill>
                <a:latin typeface="+mn-lt"/>
                <a:ea typeface="+mn-ea"/>
                <a:cs typeface="+mn-cs"/>
              </a:rPr>
              <a:t> </a:t>
            </a:r>
            <a:r>
              <a:rPr lang="en-US" sz="1200" b="0" i="0" u="none" kern="1200" baseline="0" dirty="0" err="1" smtClean="0">
                <a:solidFill>
                  <a:schemeClr val="tx1"/>
                </a:solidFill>
                <a:latin typeface="+mn-lt"/>
                <a:ea typeface="+mn-ea"/>
                <a:cs typeface="+mn-cs"/>
              </a:rPr>
              <a:t>tạp</a:t>
            </a:r>
            <a:r>
              <a:rPr lang="en-US" sz="1200" b="0" i="0" u="none" kern="1200" baseline="0" dirty="0" smtClean="0">
                <a:solidFill>
                  <a:schemeClr val="tx1"/>
                </a:solidFill>
                <a:latin typeface="+mn-lt"/>
                <a:ea typeface="+mn-ea"/>
                <a:cs typeface="+mn-cs"/>
              </a:rPr>
              <a:t> </a:t>
            </a:r>
            <a:r>
              <a:rPr lang="en-US" sz="1200" b="0" i="0" u="none" kern="1200" baseline="0" dirty="0" err="1" smtClean="0">
                <a:solidFill>
                  <a:schemeClr val="tx1"/>
                </a:solidFill>
                <a:latin typeface="+mn-lt"/>
                <a:ea typeface="+mn-ea"/>
                <a:cs typeface="+mn-cs"/>
              </a:rPr>
              <a:t>giữa</a:t>
            </a:r>
            <a:r>
              <a:rPr lang="en-US" sz="1200" b="0" i="0" u="none" kern="1200" baseline="0" dirty="0" smtClean="0">
                <a:solidFill>
                  <a:schemeClr val="tx1"/>
                </a:solidFill>
                <a:latin typeface="+mn-lt"/>
                <a:ea typeface="+mn-ea"/>
                <a:cs typeface="+mn-cs"/>
              </a:rPr>
              <a:t> native app </a:t>
            </a:r>
            <a:r>
              <a:rPr lang="en-US" sz="1200" b="0" i="0" u="none" kern="1200" baseline="0" dirty="0" err="1" smtClean="0">
                <a:solidFill>
                  <a:schemeClr val="tx1"/>
                </a:solidFill>
                <a:latin typeface="+mn-lt"/>
                <a:ea typeface="+mn-ea"/>
                <a:cs typeface="+mn-cs"/>
              </a:rPr>
              <a:t>lẫn</a:t>
            </a:r>
            <a:r>
              <a:rPr lang="en-US" sz="1200" b="0" i="0" u="none" kern="1200" baseline="0" smtClean="0">
                <a:solidFill>
                  <a:schemeClr val="tx1"/>
                </a:solidFill>
                <a:latin typeface="+mn-lt"/>
                <a:ea typeface="+mn-ea"/>
                <a:cs typeface="+mn-cs"/>
              </a:rPr>
              <a:t> </a:t>
            </a:r>
            <a:r>
              <a:rPr lang="en-US" sz="1200" b="0" i="0" u="none" kern="1200" baseline="0" smtClean="0">
                <a:solidFill>
                  <a:schemeClr val="tx1"/>
                </a:solidFill>
                <a:latin typeface="+mn-lt"/>
                <a:ea typeface="+mn-ea"/>
                <a:cs typeface="+mn-cs"/>
              </a:rPr>
              <a:t>web app</a:t>
            </a:r>
            <a:endParaRPr lang="en-US" sz="1200" b="0" i="0" u="none" kern="1200" dirty="0" smtClean="0">
              <a:solidFill>
                <a:schemeClr val="tx1"/>
              </a:solidFill>
              <a:latin typeface="+mn-lt"/>
              <a:ea typeface="+mn-ea"/>
              <a:cs typeface="+mn-cs"/>
            </a:endParaRPr>
          </a:p>
          <a:p>
            <a:r>
              <a:rPr lang="vi-VN" sz="1200" b="1" i="1" kern="1200" dirty="0" smtClean="0">
                <a:solidFill>
                  <a:schemeClr val="tx1"/>
                </a:solidFill>
                <a:latin typeface="+mn-lt"/>
                <a:ea typeface="+mn-ea"/>
                <a:cs typeface="+mn-cs"/>
              </a:rPr>
              <a:t>Ứng dụng lai (Hybrid App )</a:t>
            </a:r>
            <a:endParaRPr lang="vi-VN" sz="1200" b="0" i="0" kern="1200" dirty="0" smtClean="0">
              <a:solidFill>
                <a:schemeClr val="tx1"/>
              </a:solidFill>
              <a:latin typeface="+mn-lt"/>
              <a:ea typeface="+mn-ea"/>
              <a:cs typeface="+mn-cs"/>
            </a:endParaRPr>
          </a:p>
          <a:p>
            <a:r>
              <a:rPr lang="vi-VN" sz="1200" b="0" i="0" kern="1200" dirty="0" smtClean="0">
                <a:solidFill>
                  <a:schemeClr val="tx1"/>
                </a:solidFill>
                <a:latin typeface="+mn-lt"/>
                <a:ea typeface="+mn-ea"/>
                <a:cs typeface="+mn-cs"/>
              </a:rPr>
              <a:t>Hybrid App là ứng dụng kết hợp những ưu điểm của cả Mobile Web App và Native App. Theo đó, các phần cơ bản của ứng dụng vẫn viết bằng ngôn ngữ web, nhưng được đặt trong native container, nên vẫn có thể dưa lên kho tải.</a:t>
            </a:r>
          </a:p>
          <a:p>
            <a:r>
              <a:rPr lang="vi-VN" sz="1200" b="1" i="0" kern="1200" dirty="0" smtClean="0">
                <a:solidFill>
                  <a:schemeClr val="tx1"/>
                </a:solidFill>
                <a:latin typeface="+mn-lt"/>
                <a:ea typeface="+mn-ea"/>
                <a:cs typeface="+mn-cs"/>
              </a:rPr>
              <a:t>Ưu điểm:</a:t>
            </a:r>
            <a:endParaRPr lang="vi-VN" sz="1200" b="0" i="0" kern="1200" dirty="0" smtClean="0">
              <a:solidFill>
                <a:schemeClr val="tx1"/>
              </a:solidFill>
              <a:latin typeface="+mn-lt"/>
              <a:ea typeface="+mn-ea"/>
              <a:cs typeface="+mn-cs"/>
            </a:endParaRPr>
          </a:p>
          <a:p>
            <a:r>
              <a:rPr lang="vi-VN" sz="1200" b="0" i="0" kern="1200" dirty="0" smtClean="0">
                <a:solidFill>
                  <a:schemeClr val="tx1"/>
                </a:solidFill>
                <a:latin typeface="+mn-lt"/>
                <a:ea typeface="+mn-ea"/>
                <a:cs typeface="+mn-cs"/>
              </a:rPr>
              <a:t>Hybrid có thể kết hợp điểm mạnh của cả native app và mobile app và khai thác được trải nghiệm cao nhất của nền tảng.</a:t>
            </a:r>
          </a:p>
          <a:p>
            <a:r>
              <a:rPr lang="vi-VN" sz="1200" b="0" i="0" kern="1200" dirty="0" smtClean="0">
                <a:solidFill>
                  <a:schemeClr val="tx1"/>
                </a:solidFill>
                <a:latin typeface="+mn-lt"/>
                <a:ea typeface="+mn-ea"/>
                <a:cs typeface="+mn-cs"/>
              </a:rPr>
              <a:t>Ví dụ như: Hiển thị nội dung trên tất cả các thiết bị di động, tận dụng tối đa các tính năng của thiết bị di động như GPS, Camera, cảm biến gia tốc… điều này không thể làm được trên mobile web, sử dụng ứng dụng ngay cả khi không có kết nối internet. Những ứng dụng mobile của một số trang tin tức hiện nay như Vnexpress, Dantri v.v.. đều là những ứng dụng lai.</a:t>
            </a:r>
            <a:endParaRPr lang="en-US" sz="1200" b="0" i="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err="1" smtClean="0">
                <a:solidFill>
                  <a:schemeClr val="tx1"/>
                </a:solidFill>
                <a:latin typeface="+mn-lt"/>
                <a:ea typeface="+mn-ea"/>
                <a:cs typeface="+mn-cs"/>
              </a:rPr>
              <a:t>Khuyết</a:t>
            </a:r>
            <a:r>
              <a:rPr lang="vi-VN" sz="1200" b="1" i="0" kern="1200" dirty="0" smtClean="0">
                <a:solidFill>
                  <a:schemeClr val="tx1"/>
                </a:solidFill>
                <a:latin typeface="+mn-lt"/>
                <a:ea typeface="+mn-ea"/>
                <a:cs typeface="+mn-cs"/>
              </a:rPr>
              <a:t> điểm:</a:t>
            </a:r>
            <a:endParaRPr lang="en-US" sz="1200" b="0" i="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latin typeface="+mn-lt"/>
              <a:ea typeface="+mn-ea"/>
              <a:cs typeface="+mn-cs"/>
            </a:endParaRPr>
          </a:p>
          <a:p>
            <a:r>
              <a:rPr lang="en-US" sz="1200" b="0" i="0" kern="1200" dirty="0" err="1" smtClean="0">
                <a:solidFill>
                  <a:schemeClr val="tx1"/>
                </a:solidFill>
                <a:latin typeface="+mn-lt"/>
                <a:ea typeface="+mn-ea"/>
                <a:cs typeface="+mn-cs"/>
              </a:rPr>
              <a:t>Infographic</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bởi</a:t>
            </a:r>
            <a:r>
              <a:rPr lang="en-US" sz="1200" b="0" i="0" kern="1200" baseline="0" dirty="0" smtClean="0">
                <a:solidFill>
                  <a:schemeClr val="tx1"/>
                </a:solidFill>
                <a:latin typeface="+mn-lt"/>
                <a:ea typeface="+mn-ea"/>
                <a:cs typeface="+mn-cs"/>
              </a:rPr>
              <a:t> http://appota.com/</a:t>
            </a:r>
            <a:endParaRPr lang="vi-VN" sz="1200" b="0" i="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E9B3A4A6-801A-4B77-96AA-499C440FA151}" type="slidenum">
              <a:rPr lang="en-US" smtClean="0"/>
              <a:pPr/>
              <a:t>6</a:t>
            </a:fld>
            <a:endParaRPr lang="en-US"/>
          </a:p>
        </p:txBody>
      </p:sp>
    </p:spTree>
    <p:extLst>
      <p:ext uri="{BB962C8B-B14F-4D97-AF65-F5344CB8AC3E}">
        <p14:creationId xmlns="" xmlns:p14="http://schemas.microsoft.com/office/powerpoint/2010/main" val="6137306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vi-VN" sz="1200" dirty="0" smtClean="0">
                <a:solidFill>
                  <a:schemeClr val="bg1">
                    <a:lumMod val="95000"/>
                    <a:lumOff val="5000"/>
                  </a:schemeClr>
                </a:solidFill>
              </a:rPr>
              <a:t>Lần đầu chạy, Titanium Studio sẽ hỏi bạn thư mục làm Workspace, là nơi sẽ chứa các project của bạn.</a:t>
            </a:r>
          </a:p>
          <a:p>
            <a:pPr fontAlgn="base"/>
            <a:r>
              <a:rPr lang="vi-VN" sz="1200" dirty="0" smtClean="0">
                <a:solidFill>
                  <a:schemeClr val="bg1">
                    <a:lumMod val="95000"/>
                    <a:lumOff val="5000"/>
                  </a:schemeClr>
                </a:solidFill>
              </a:rPr>
              <a:t>TS cũng yêu cầu bạn phải có nhập account trên Apcelerator network. Nếu chưa có, bạn có thể đăng ký account mới để sử dụng</a:t>
            </a:r>
            <a:endParaRPr lang="en-US" sz="1200" dirty="0" smtClean="0">
              <a:solidFill>
                <a:schemeClr val="bg1">
                  <a:lumMod val="95000"/>
                  <a:lumOff val="5000"/>
                </a:schemeClr>
              </a:solidFill>
            </a:endParaRPr>
          </a:p>
          <a:p>
            <a:pPr fontAlgn="base"/>
            <a:r>
              <a:rPr lang="vi-VN" sz="1200" b="0" i="0" kern="1200" dirty="0" smtClean="0">
                <a:solidFill>
                  <a:schemeClr val="tx1"/>
                </a:solidFill>
                <a:latin typeface="+mn-lt"/>
                <a:ea typeface="+mn-ea"/>
                <a:cs typeface="+mn-cs"/>
              </a:rPr>
              <a:t>Sau khi login, bạn sẽ vào dashboard của Titanium. Màn hình dashboard này cung cấp cho bạn các tab sau:</a:t>
            </a:r>
          </a:p>
          <a:p>
            <a:pPr fontAlgn="base"/>
            <a:r>
              <a:rPr lang="vi-VN" sz="1200" b="1" i="0" kern="1200" dirty="0" smtClean="0">
                <a:solidFill>
                  <a:schemeClr val="tx1"/>
                </a:solidFill>
                <a:latin typeface="+mn-lt"/>
                <a:ea typeface="+mn-ea"/>
                <a:cs typeface="+mn-cs"/>
              </a:rPr>
              <a:t>Get starte</a:t>
            </a:r>
            <a:r>
              <a:rPr lang="vi-VN" sz="1200" b="0" i="0" kern="1200" dirty="0" smtClean="0">
                <a:solidFill>
                  <a:schemeClr val="tx1"/>
                </a:solidFill>
                <a:latin typeface="+mn-lt"/>
                <a:ea typeface="+mn-ea"/>
                <a:cs typeface="+mn-cs"/>
              </a:rPr>
              <a:t>d: cấu hình các native SDK cho platform bạn muốn viết ứng dụng.</a:t>
            </a:r>
          </a:p>
          <a:p>
            <a:pPr fontAlgn="base"/>
            <a:r>
              <a:rPr lang="vi-VN" sz="1200" b="1" i="0" kern="1200" dirty="0" smtClean="0">
                <a:solidFill>
                  <a:schemeClr val="tx1"/>
                </a:solidFill>
                <a:latin typeface="+mn-lt"/>
                <a:ea typeface="+mn-ea"/>
                <a:cs typeface="+mn-cs"/>
              </a:rPr>
              <a:t>Learn</a:t>
            </a:r>
            <a:r>
              <a:rPr lang="vi-VN" sz="1200" b="0" i="0" kern="1200" dirty="0" smtClean="0">
                <a:solidFill>
                  <a:schemeClr val="tx1"/>
                </a:solidFill>
                <a:latin typeface="+mn-lt"/>
                <a:ea typeface="+mn-ea"/>
                <a:cs typeface="+mn-cs"/>
              </a:rPr>
              <a:t>: các tài nguyên học tập của Titanium platform như tài liệu API, các hướng dẫn, Q&amp;A, basic training videos…</a:t>
            </a:r>
          </a:p>
          <a:p>
            <a:pPr fontAlgn="base"/>
            <a:r>
              <a:rPr lang="vi-VN" sz="1200" b="1" i="0" kern="1200" dirty="0" smtClean="0">
                <a:solidFill>
                  <a:schemeClr val="tx1"/>
                </a:solidFill>
                <a:latin typeface="+mn-lt"/>
                <a:ea typeface="+mn-ea"/>
                <a:cs typeface="+mn-cs"/>
              </a:rPr>
              <a:t>Develop</a:t>
            </a:r>
            <a:r>
              <a:rPr lang="vi-VN" sz="1200" b="0" i="0" kern="1200" dirty="0" smtClean="0">
                <a:solidFill>
                  <a:schemeClr val="tx1"/>
                </a:solidFill>
                <a:latin typeface="+mn-lt"/>
                <a:ea typeface="+mn-ea"/>
                <a:cs typeface="+mn-cs"/>
              </a:rPr>
              <a:t>: bạn có thể import một số project mẫu đã hoàn chỉnh để tìm hiểu, hoặc tạo project mới từ một số template có sẵn</a:t>
            </a:r>
          </a:p>
          <a:p>
            <a:pPr fontAlgn="base"/>
            <a:r>
              <a:rPr lang="vi-VN" sz="1200" b="1" i="0" kern="1200" dirty="0" smtClean="0">
                <a:solidFill>
                  <a:schemeClr val="tx1"/>
                </a:solidFill>
                <a:latin typeface="+mn-lt"/>
                <a:ea typeface="+mn-ea"/>
                <a:cs typeface="+mn-cs"/>
              </a:rPr>
              <a:t>Marketplace</a:t>
            </a:r>
            <a:r>
              <a:rPr lang="vi-VN" sz="1200" b="0" i="0" kern="1200" dirty="0" smtClean="0">
                <a:solidFill>
                  <a:schemeClr val="tx1"/>
                </a:solidFill>
                <a:latin typeface="+mn-lt"/>
                <a:ea typeface="+mn-ea"/>
                <a:cs typeface="+mn-cs"/>
              </a:rPr>
              <a:t>: “chợ” ứng dụng của appcelerator. Ở đây bạn có thể tìm thấy các app hoàn chỉnh, template, modules, hay chỉ là những design elements, được cung cấp bởi các thành viên khác dưới dạng trả phí hay miễn phí. Sau này bạn cũng có thể đưa chính những app do mình viết lên trên market này</a:t>
            </a:r>
          </a:p>
          <a:p>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43</a:t>
            </a:fld>
            <a:endParaRPr lang="en-US"/>
          </a:p>
        </p:txBody>
      </p:sp>
    </p:spTree>
    <p:extLst>
      <p:ext uri="{BB962C8B-B14F-4D97-AF65-F5344CB8AC3E}">
        <p14:creationId xmlns="" xmlns:p14="http://schemas.microsoft.com/office/powerpoint/2010/main" val="20667753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vi-VN" sz="1200" dirty="0" smtClean="0">
                <a:solidFill>
                  <a:schemeClr val="bg1">
                    <a:lumMod val="95000"/>
                    <a:lumOff val="5000"/>
                  </a:schemeClr>
                </a:solidFill>
              </a:rPr>
              <a:t>Titanium Studio chỉ cung cấp IDE để bạn viết ứng dụng, còn muốn biên dịch sang platform nào (VD: Android hay iOS…) bạn phải có native SDK tương ứng.</a:t>
            </a:r>
          </a:p>
          <a:p>
            <a:pPr fontAlgn="base"/>
            <a:r>
              <a:rPr lang="vi-VN" sz="1200" dirty="0" smtClean="0">
                <a:solidFill>
                  <a:schemeClr val="bg1">
                    <a:lumMod val="95000"/>
                    <a:lumOff val="5000"/>
                  </a:schemeClr>
                </a:solidFill>
              </a:rPr>
              <a:t>Trong các bước tiếp theo tôi sẽ minh họa quá trình cài đặt android SDK. (Lưu ý: TS hỗ trợ cả Android, iOS, BlackBerry và Tizen, nhưng do tôi đang chạy trên Windows nên các bạn sẽ không thấy mục IOS được hiển thị ở đây)</a:t>
            </a:r>
          </a:p>
          <a:p>
            <a:pPr fontAlgn="base"/>
            <a:r>
              <a:rPr lang="vi-VN" sz="1200" dirty="0" smtClean="0">
                <a:solidFill>
                  <a:schemeClr val="bg1">
                    <a:lumMod val="95000"/>
                    <a:lumOff val="5000"/>
                  </a:schemeClr>
                </a:solidFill>
              </a:rPr>
              <a:t>Click vào SDK bạn muốn cài đặt, trong trường hợp này là Android SDK</a:t>
            </a:r>
          </a:p>
          <a:p>
            <a:r>
              <a:rPr lang="vi-VN" sz="1200" b="0" i="0" kern="1200" dirty="0" smtClean="0">
                <a:solidFill>
                  <a:schemeClr val="tx1"/>
                </a:solidFill>
                <a:latin typeface="+mn-lt"/>
                <a:ea typeface="+mn-ea"/>
                <a:cs typeface="+mn-cs"/>
              </a:rPr>
              <a:t>Một cửa sổ sẽ hiện để xác nhận SDK mà bạn đã chọn</a:t>
            </a:r>
            <a:endParaRPr lang="en-US" sz="1200" b="0" i="0" kern="1200" dirty="0" smtClean="0">
              <a:solidFill>
                <a:schemeClr val="tx1"/>
              </a:solidFill>
              <a:latin typeface="+mn-lt"/>
              <a:ea typeface="+mn-ea"/>
              <a:cs typeface="+mn-cs"/>
            </a:endParaRPr>
          </a:p>
          <a:p>
            <a:r>
              <a:rPr lang="vi-VN" sz="1200" b="0" i="0" kern="1200" dirty="0" smtClean="0">
                <a:solidFill>
                  <a:schemeClr val="tx1"/>
                </a:solidFill>
                <a:latin typeface="+mn-lt"/>
                <a:ea typeface="+mn-ea"/>
                <a:cs typeface="+mn-cs"/>
              </a:rPr>
              <a:t>Bạn có thể click vào nút settings để chọn thêm nhiều phiên bản SDK khác nhau, VD Android hiện nay có rất nhiều version: 4.0, 4.2, 4.3, 4.4… Check các phiên bản tương ứng mà bạn muốn phát triển và click Configure để tiếp tục</a:t>
            </a:r>
            <a:endParaRPr lang="en-US" sz="1200" b="0" i="0" kern="1200" dirty="0" smtClean="0">
              <a:solidFill>
                <a:schemeClr val="tx1"/>
              </a:solidFill>
              <a:latin typeface="+mn-lt"/>
              <a:ea typeface="+mn-ea"/>
              <a:cs typeface="+mn-cs"/>
            </a:endParaRPr>
          </a:p>
          <a:p>
            <a:r>
              <a:rPr lang="vi-VN" sz="1200" b="0" i="0" kern="1200" dirty="0" smtClean="0">
                <a:solidFill>
                  <a:schemeClr val="tx1"/>
                </a:solidFill>
                <a:latin typeface="+mn-lt"/>
                <a:ea typeface="+mn-ea"/>
                <a:cs typeface="+mn-cs"/>
              </a:rPr>
              <a:t>Titanium Studio sẽ tự động download các SDK bạn đã chọn và cài đặt cho bạn</a:t>
            </a:r>
            <a:endParaRPr lang="en-US" sz="1200" b="0" i="0" kern="1200" dirty="0" smtClean="0">
              <a:solidFill>
                <a:schemeClr val="tx1"/>
              </a:solidFill>
              <a:latin typeface="+mn-lt"/>
              <a:ea typeface="+mn-ea"/>
              <a:cs typeface="+mn-cs"/>
            </a:endParaRPr>
          </a:p>
          <a:p>
            <a:r>
              <a:rPr lang="vi-VN" sz="1200" b="0" i="0" kern="1200" dirty="0" smtClean="0">
                <a:solidFill>
                  <a:schemeClr val="tx1"/>
                </a:solidFill>
                <a:latin typeface="+mn-lt"/>
                <a:ea typeface="+mn-ea"/>
                <a:cs typeface="+mn-cs"/>
              </a:rPr>
              <a:t>Quá trình cài đặt thành công, mọi thứ đã sẵn sàng để bạn có thể bắt tay vào tìm hiểu project đầu tiên</a:t>
            </a:r>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44</a:t>
            </a:fld>
            <a:endParaRPr lang="en-US"/>
          </a:p>
        </p:txBody>
      </p:sp>
    </p:spTree>
    <p:extLst>
      <p:ext uri="{BB962C8B-B14F-4D97-AF65-F5344CB8AC3E}">
        <p14:creationId xmlns="" xmlns:p14="http://schemas.microsoft.com/office/powerpoint/2010/main" val="20667753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45</a:t>
            </a:fld>
            <a:endParaRPr lang="en-US"/>
          </a:p>
        </p:txBody>
      </p:sp>
    </p:spTree>
    <p:extLst>
      <p:ext uri="{BB962C8B-B14F-4D97-AF65-F5344CB8AC3E}">
        <p14:creationId xmlns="" xmlns:p14="http://schemas.microsoft.com/office/powerpoint/2010/main" val="20667753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46</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47</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48</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49</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50</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51</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52</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Nhưng</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gần</a:t>
            </a:r>
            <a:r>
              <a:rPr lang="en-US" baseline="0" dirty="0" smtClean="0"/>
              <a:t> </a:t>
            </a:r>
            <a:r>
              <a:rPr lang="en-US" baseline="0" dirty="0" err="1" smtClean="0"/>
              <a:t>đây</a:t>
            </a:r>
            <a:r>
              <a:rPr lang="en-US" baseline="0" dirty="0" smtClean="0"/>
              <a:t> </a:t>
            </a:r>
            <a:r>
              <a:rPr lang="en-US" baseline="0" dirty="0" err="1" smtClean="0"/>
              <a:t>nhiều</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được</a:t>
            </a:r>
            <a:r>
              <a:rPr lang="en-US" baseline="0" dirty="0" smtClean="0"/>
              <a:t> </a:t>
            </a:r>
            <a:r>
              <a:rPr lang="en-US" baseline="0" dirty="0" err="1" smtClean="0"/>
              <a:t>phát</a:t>
            </a:r>
            <a:r>
              <a:rPr lang="en-US" baseline="0" dirty="0" smtClean="0"/>
              <a:t> </a:t>
            </a:r>
            <a:r>
              <a:rPr lang="en-US" baseline="0" dirty="0" err="1" smtClean="0"/>
              <a:t>triển</a:t>
            </a:r>
            <a:r>
              <a:rPr lang="en-US" baseline="0" dirty="0" smtClean="0"/>
              <a:t> </a:t>
            </a:r>
            <a:r>
              <a:rPr lang="en-US" baseline="0" dirty="0" err="1" smtClean="0"/>
              <a:t>trên</a:t>
            </a:r>
            <a:r>
              <a:rPr lang="en-US" baseline="0" dirty="0" smtClean="0"/>
              <a:t> </a:t>
            </a:r>
            <a:r>
              <a:rPr lang="en-US" baseline="0" dirty="0" err="1" smtClean="0"/>
              <a:t>một</a:t>
            </a:r>
            <a:r>
              <a:rPr lang="en-US" baseline="0" dirty="0" smtClean="0"/>
              <a:t> </a:t>
            </a:r>
            <a:r>
              <a:rPr lang="en-US" baseline="0" dirty="0" err="1" smtClean="0"/>
              <a:t>nền</a:t>
            </a:r>
            <a:r>
              <a:rPr lang="en-US" baseline="0" dirty="0" smtClean="0"/>
              <a:t> </a:t>
            </a:r>
            <a:r>
              <a:rPr lang="en-US" baseline="0" dirty="0" err="1" smtClean="0"/>
              <a:t>tảng</a:t>
            </a:r>
            <a:r>
              <a:rPr lang="en-US" baseline="0" dirty="0" smtClean="0"/>
              <a:t> </a:t>
            </a:r>
            <a:r>
              <a:rPr lang="en-US" baseline="0" dirty="0" err="1" smtClean="0"/>
              <a:t>duy</a:t>
            </a:r>
            <a:r>
              <a:rPr lang="en-US" baseline="0" dirty="0" smtClean="0"/>
              <a:t> </a:t>
            </a:r>
            <a:r>
              <a:rPr lang="en-US" baseline="0" dirty="0" err="1" smtClean="0"/>
              <a:t>nhất</a:t>
            </a:r>
            <a:r>
              <a:rPr lang="en-US" baseline="0" dirty="0" smtClean="0"/>
              <a:t> </a:t>
            </a:r>
            <a:r>
              <a:rPr lang="en-US" baseline="0" dirty="0" err="1" smtClean="0"/>
              <a:t>đang</a:t>
            </a:r>
            <a:r>
              <a:rPr lang="en-US" baseline="0" dirty="0" smtClean="0"/>
              <a:t> </a:t>
            </a:r>
            <a:r>
              <a:rPr lang="en-US" baseline="0" dirty="0" err="1" smtClean="0"/>
              <a:t>dần</a:t>
            </a:r>
            <a:r>
              <a:rPr lang="en-US" baseline="0" dirty="0" smtClean="0"/>
              <a:t> </a:t>
            </a:r>
            <a:r>
              <a:rPr lang="en-US" baseline="0" dirty="0" err="1" smtClean="0"/>
              <a:t>mất</a:t>
            </a:r>
            <a:r>
              <a:rPr lang="en-US" baseline="0" dirty="0" smtClean="0"/>
              <a:t> </a:t>
            </a:r>
            <a:r>
              <a:rPr lang="en-US" baseline="0" dirty="0" err="1" smtClean="0"/>
              <a:t>đi</a:t>
            </a:r>
            <a:r>
              <a:rPr lang="en-US" baseline="0" dirty="0" smtClean="0"/>
              <a:t> </a:t>
            </a:r>
            <a:r>
              <a:rPr lang="en-US" baseline="0" dirty="0" err="1" smtClean="0"/>
              <a:t>lợi</a:t>
            </a:r>
            <a:r>
              <a:rPr lang="en-US" baseline="0" dirty="0" smtClean="0"/>
              <a:t> </a:t>
            </a:r>
            <a:r>
              <a:rPr lang="en-US" baseline="0" dirty="0" err="1" smtClean="0"/>
              <a:t>thế</a:t>
            </a:r>
            <a:r>
              <a:rPr lang="en-US" baseline="0" dirty="0" smtClean="0"/>
              <a:t> </a:t>
            </a:r>
            <a:r>
              <a:rPr lang="en-US" baseline="0" dirty="0" err="1" smtClean="0"/>
              <a:t>của</a:t>
            </a:r>
            <a:r>
              <a:rPr lang="en-US" baseline="0" dirty="0" smtClean="0"/>
              <a:t> </a:t>
            </a:r>
            <a:r>
              <a:rPr lang="en-US" baseline="0" dirty="0" err="1" smtClean="0"/>
              <a:t>mình</a:t>
            </a:r>
            <a:r>
              <a:rPr lang="en-US" baseline="0" dirty="0" smtClean="0"/>
              <a:t>, </a:t>
            </a:r>
            <a:r>
              <a:rPr lang="en-US" baseline="0" dirty="0" err="1" smtClean="0"/>
              <a:t>và</a:t>
            </a:r>
            <a:r>
              <a:rPr lang="en-US" baseline="0" dirty="0" smtClean="0"/>
              <a:t> </a:t>
            </a:r>
            <a:r>
              <a:rPr lang="en-US" baseline="0" dirty="0" err="1" smtClean="0"/>
              <a:t>mọi</a:t>
            </a:r>
            <a:r>
              <a:rPr lang="en-US" baseline="0" dirty="0" smtClean="0"/>
              <a:t> </a:t>
            </a:r>
            <a:r>
              <a:rPr lang="en-US" baseline="0" dirty="0" err="1" smtClean="0"/>
              <a:t>người</a:t>
            </a:r>
            <a:r>
              <a:rPr lang="en-US" baseline="0" dirty="0" smtClean="0"/>
              <a:t> </a:t>
            </a:r>
            <a:r>
              <a:rPr lang="en-US" baseline="0" dirty="0" err="1" smtClean="0"/>
              <a:t>đang</a:t>
            </a:r>
            <a:r>
              <a:rPr lang="en-US" baseline="0" dirty="0" smtClean="0"/>
              <a:t> </a:t>
            </a:r>
            <a:r>
              <a:rPr lang="en-US" baseline="0" dirty="0" err="1" smtClean="0"/>
              <a:t>dần</a:t>
            </a:r>
            <a:r>
              <a:rPr lang="en-US" baseline="0" dirty="0" smtClean="0"/>
              <a:t> </a:t>
            </a:r>
            <a:r>
              <a:rPr lang="en-US" baseline="0" dirty="0" err="1" smtClean="0"/>
              <a:t>muốn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mình</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hoạt</a:t>
            </a:r>
            <a:r>
              <a:rPr lang="en-US" baseline="0" dirty="0" smtClean="0"/>
              <a:t> </a:t>
            </a:r>
            <a:r>
              <a:rPr lang="en-US" baseline="0" dirty="0" err="1" smtClean="0"/>
              <a:t>động</a:t>
            </a:r>
            <a:r>
              <a:rPr lang="en-US" baseline="0" dirty="0" smtClean="0"/>
              <a:t> ở </a:t>
            </a:r>
            <a:r>
              <a:rPr lang="en-US" baseline="0" dirty="0" err="1" smtClean="0"/>
              <a:t>bất</a:t>
            </a:r>
            <a:r>
              <a:rPr lang="en-US" baseline="0" dirty="0" smtClean="0"/>
              <a:t> </a:t>
            </a:r>
            <a:r>
              <a:rPr lang="en-US" baseline="0" dirty="0" err="1" smtClean="0"/>
              <a:t>kỳ</a:t>
            </a:r>
            <a:r>
              <a:rPr lang="en-US" baseline="0" dirty="0" smtClean="0"/>
              <a:t> </a:t>
            </a:r>
            <a:r>
              <a:rPr lang="en-US" baseline="0" dirty="0" err="1" smtClean="0"/>
              <a:t>nền</a:t>
            </a:r>
            <a:r>
              <a:rPr lang="en-US" baseline="0" dirty="0" smtClean="0"/>
              <a:t> </a:t>
            </a:r>
            <a:r>
              <a:rPr lang="en-US" baseline="0" dirty="0" err="1" smtClean="0"/>
              <a:t>tảng</a:t>
            </a:r>
            <a:r>
              <a:rPr lang="en-US" baseline="0" dirty="0" smtClean="0"/>
              <a:t> </a:t>
            </a:r>
            <a:r>
              <a:rPr lang="en-US" baseline="0" dirty="0" err="1" smtClean="0"/>
              <a:t>nào</a:t>
            </a:r>
            <a:r>
              <a:rPr lang="en-US" baseline="0" dirty="0" smtClean="0"/>
              <a:t>. </a:t>
            </a:r>
          </a:p>
          <a:p>
            <a:r>
              <a:rPr lang="en-US" baseline="0" dirty="0" err="1" smtClean="0"/>
              <a:t>Khái</a:t>
            </a:r>
            <a:r>
              <a:rPr lang="en-US" baseline="0" dirty="0" smtClean="0"/>
              <a:t> </a:t>
            </a:r>
            <a:r>
              <a:rPr lang="en-US" baseline="0" dirty="0" err="1" smtClean="0"/>
              <a:t>niệm</a:t>
            </a:r>
            <a:r>
              <a:rPr lang="en-US" baseline="0" dirty="0" smtClean="0"/>
              <a:t> </a:t>
            </a:r>
            <a:r>
              <a:rPr lang="en-US" baseline="0" dirty="0" err="1" smtClean="0"/>
              <a:t>đa</a:t>
            </a:r>
            <a:r>
              <a:rPr lang="en-US" baseline="0" dirty="0" smtClean="0"/>
              <a:t> </a:t>
            </a:r>
            <a:r>
              <a:rPr lang="en-US" baseline="0" dirty="0" err="1" smtClean="0"/>
              <a:t>nền</a:t>
            </a:r>
            <a:r>
              <a:rPr lang="en-US" baseline="0" dirty="0" smtClean="0"/>
              <a:t> </a:t>
            </a:r>
            <a:r>
              <a:rPr lang="en-US" baseline="0" dirty="0" err="1" smtClean="0"/>
              <a:t>tảng</a:t>
            </a:r>
            <a:r>
              <a:rPr lang="en-US" baseline="0" dirty="0" smtClean="0"/>
              <a:t>???</a:t>
            </a:r>
          </a:p>
          <a:p>
            <a:endParaRPr lang="en-US" sz="1200" kern="1200" dirty="0" smtClean="0">
              <a:solidFill>
                <a:schemeClr val="tx1"/>
              </a:solidFill>
              <a:latin typeface="+mn-lt"/>
              <a:ea typeface="+mn-ea"/>
              <a:cs typeface="+mn-cs"/>
            </a:endParaRPr>
          </a:p>
          <a:p>
            <a:r>
              <a:rPr lang="en-US" sz="1200" kern="1200" dirty="0" err="1" smtClean="0">
                <a:solidFill>
                  <a:schemeClr val="tx1"/>
                </a:solidFill>
                <a:latin typeface="+mn-lt"/>
                <a:ea typeface="+mn-ea"/>
                <a:cs typeface="+mn-cs"/>
              </a:rPr>
              <a:t>Khi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đó</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chúng</a:t>
            </a:r>
            <a:r>
              <a:rPr lang="en-US" sz="1200" kern="1200" dirty="0" smtClean="0">
                <a:solidFill>
                  <a:schemeClr val="tx1"/>
                </a:solidFill>
                <a:latin typeface="+mn-lt"/>
                <a:ea typeface="+mn-ea"/>
                <a:cs typeface="+mn-cs"/>
              </a:rPr>
              <a:t> ta </a:t>
            </a:r>
            <a:r>
              <a:rPr lang="en-US" sz="1200" kern="1200" dirty="0" err="1" smtClean="0">
                <a:solidFill>
                  <a:schemeClr val="tx1"/>
                </a:solidFill>
                <a:latin typeface="+mn-lt"/>
                <a:ea typeface="+mn-ea"/>
                <a:cs typeface="+mn-cs"/>
              </a:rPr>
              <a:t>chỉ</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cần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viết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quản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lý</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một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bộ</a:t>
            </a:r>
            <a:r>
              <a:rPr lang="en-US" sz="1200" kern="1200" dirty="0" smtClean="0">
                <a:solidFill>
                  <a:schemeClr val="tx1"/>
                </a:solidFill>
                <a:latin typeface="+mn-lt"/>
                <a:ea typeface="+mn-ea"/>
                <a:cs typeface="+mn-cs"/>
              </a:rPr>
              <a:t> code </a:t>
            </a:r>
            <a:r>
              <a:rPr lang="en-US" sz="1200" kern="1200" dirty="0" err="1" smtClean="0">
                <a:solidFill>
                  <a:schemeClr val="tx1"/>
                </a:solidFill>
                <a:latin typeface="+mn-lt"/>
                <a:ea typeface="+mn-ea"/>
                <a:cs typeface="+mn-cs"/>
              </a:rPr>
              <a:t>thống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nhất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ứng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dụng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sẽ</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được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biên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dịch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chạy</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được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trên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nhiều</a:t>
            </a:r>
            <a:r>
              <a:rPr lang="en-US" sz="1200" kern="1200" dirty="0" smtClean="0">
                <a:solidFill>
                  <a:schemeClr val="tx1"/>
                </a:solidFill>
                <a:latin typeface="+mn-lt"/>
                <a:ea typeface="+mn-ea"/>
                <a:cs typeface="+mn-cs"/>
              </a:rPr>
              <a:t> platform </a:t>
            </a:r>
            <a:r>
              <a:rPr lang="en-US" sz="1200" kern="1200" dirty="0" err="1" smtClean="0">
                <a:solidFill>
                  <a:schemeClr val="tx1"/>
                </a:solidFill>
                <a:latin typeface="+mn-lt"/>
                <a:ea typeface="+mn-ea"/>
                <a:cs typeface="+mn-cs"/>
              </a:rPr>
              <a:t>khác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nhau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Đây</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hoàn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toàn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không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phải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một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khái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niệm</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mới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chắc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hẳn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ai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cũng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đã</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biết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đến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khẩu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hiệu</a:t>
            </a:r>
            <a:r>
              <a:rPr lang="en-US" sz="1200" kern="1200" dirty="0" smtClean="0">
                <a:solidFill>
                  <a:schemeClr val="tx1"/>
                </a:solidFill>
                <a:latin typeface="+mn-lt"/>
                <a:ea typeface="+mn-ea"/>
                <a:cs typeface="+mn-cs"/>
              </a:rPr>
              <a:t> “Write once, Run anywhere” </a:t>
            </a:r>
            <a:r>
              <a:rPr lang="en-US" sz="1200" kern="1200" dirty="0" err="1" smtClean="0">
                <a:solidFill>
                  <a:schemeClr val="tx1"/>
                </a:solidFill>
                <a:latin typeface="+mn-lt"/>
                <a:ea typeface="+mn-ea"/>
                <a:cs typeface="+mn-cs"/>
              </a:rPr>
              <a:t>của</a:t>
            </a:r>
            <a:r>
              <a:rPr lang="en-US" sz="1200" kern="1200" dirty="0" smtClean="0">
                <a:solidFill>
                  <a:schemeClr val="tx1"/>
                </a:solidFill>
                <a:latin typeface="+mn-lt"/>
                <a:ea typeface="+mn-ea"/>
                <a:cs typeface="+mn-cs"/>
              </a:rPr>
              <a:t> Sun </a:t>
            </a:r>
            <a:r>
              <a:rPr lang="en-US" sz="1200" kern="1200" dirty="0" err="1" smtClean="0">
                <a:solidFill>
                  <a:schemeClr val="tx1"/>
                </a:solidFill>
                <a:latin typeface="+mn-lt"/>
                <a:ea typeface="+mn-ea"/>
                <a:cs typeface="+mn-cs"/>
              </a:rPr>
              <a:t>khi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nói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về</a:t>
            </a:r>
            <a:r>
              <a:rPr lang="en-US" sz="1200" kern="1200" dirty="0" smtClean="0">
                <a:solidFill>
                  <a:schemeClr val="tx1"/>
                </a:solidFill>
                <a:latin typeface="+mn-lt"/>
                <a:ea typeface="+mn-ea"/>
                <a:cs typeface="+mn-cs"/>
              </a:rPr>
              <a:t> Java.</a:t>
            </a:r>
          </a:p>
          <a:p>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Nếu</a:t>
            </a:r>
            <a:r>
              <a:rPr lang="en-US" baseline="0" dirty="0" smtClean="0"/>
              <a:t> </a:t>
            </a:r>
            <a:r>
              <a:rPr lang="en-US" baseline="0" dirty="0" err="1" smtClean="0"/>
              <a:t>ai</a:t>
            </a:r>
            <a:r>
              <a:rPr lang="en-US" baseline="0" dirty="0" smtClean="0"/>
              <a:t> </a:t>
            </a:r>
            <a:r>
              <a:rPr lang="en-US" baseline="0" dirty="0" err="1" smtClean="0"/>
              <a:t>quan</a:t>
            </a:r>
            <a:r>
              <a:rPr lang="en-US" baseline="0" dirty="0" smtClean="0"/>
              <a:t> </a:t>
            </a:r>
            <a:r>
              <a:rPr lang="en-US" baseline="0" dirty="0" err="1" smtClean="0"/>
              <a:t>tâm</a:t>
            </a:r>
            <a:r>
              <a:rPr lang="en-US" baseline="0" dirty="0" smtClean="0"/>
              <a:t> </a:t>
            </a:r>
            <a:r>
              <a:rPr lang="en-US" baseline="0" dirty="0" err="1" smtClean="0"/>
              <a:t>về</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biết</a:t>
            </a:r>
            <a:r>
              <a:rPr lang="en-US" baseline="0" dirty="0" smtClean="0"/>
              <a:t> </a:t>
            </a:r>
            <a:r>
              <a:rPr lang="en-US" baseline="0" dirty="0" err="1" smtClean="0"/>
              <a:t>rằng</a:t>
            </a:r>
            <a:r>
              <a:rPr lang="en-US" baseline="0" dirty="0" smtClean="0"/>
              <a:t> </a:t>
            </a:r>
            <a:r>
              <a:rPr lang="en-US" baseline="0" dirty="0" err="1" smtClean="0"/>
              <a:t>việc</a:t>
            </a:r>
            <a:r>
              <a:rPr lang="en-US" baseline="0" dirty="0" smtClean="0"/>
              <a:t> windows10 </a:t>
            </a:r>
            <a:r>
              <a:rPr lang="en-US" baseline="0" dirty="0" err="1" smtClean="0"/>
              <a:t>được</a:t>
            </a:r>
            <a:r>
              <a:rPr lang="en-US" baseline="0" dirty="0" smtClean="0"/>
              <a:t> </a:t>
            </a:r>
            <a:r>
              <a:rPr lang="en-US" baseline="0" dirty="0" err="1" smtClean="0"/>
              <a:t>giới</a:t>
            </a:r>
            <a:r>
              <a:rPr lang="en-US" baseline="0" dirty="0" smtClean="0"/>
              <a:t> </a:t>
            </a:r>
            <a:r>
              <a:rPr lang="en-US" baseline="0" dirty="0" err="1" smtClean="0"/>
              <a:t>thiệu</a:t>
            </a:r>
            <a:r>
              <a:rPr lang="en-US" baseline="0" dirty="0" smtClean="0"/>
              <a:t> </a:t>
            </a:r>
            <a:r>
              <a:rPr lang="en-US" baseline="0" dirty="0" err="1" smtClean="0"/>
              <a:t>đã</a:t>
            </a:r>
            <a:r>
              <a:rPr lang="en-US" baseline="0" dirty="0" smtClean="0"/>
              <a:t> </a:t>
            </a:r>
            <a:r>
              <a:rPr lang="en-US" baseline="0" dirty="0" err="1" smtClean="0"/>
              <a:t>mang</a:t>
            </a:r>
            <a:r>
              <a:rPr lang="en-US" baseline="0" dirty="0" smtClean="0"/>
              <a:t> </a:t>
            </a:r>
            <a:r>
              <a:rPr lang="en-US" baseline="0" dirty="0" err="1" smtClean="0"/>
              <a:t>cho</a:t>
            </a:r>
            <a:r>
              <a:rPr lang="en-US" baseline="0" dirty="0" smtClean="0"/>
              <a:t> </a:t>
            </a:r>
            <a:r>
              <a:rPr lang="en-US" baseline="0" dirty="0" err="1" smtClean="0"/>
              <a:t>cộng</a:t>
            </a:r>
            <a:r>
              <a:rPr lang="en-US" baseline="0" dirty="0" smtClean="0"/>
              <a:t> </a:t>
            </a:r>
            <a:r>
              <a:rPr lang="en-US" baseline="0" dirty="0" err="1" smtClean="0"/>
              <a:t>đồng</a:t>
            </a:r>
            <a:r>
              <a:rPr lang="en-US" baseline="0" dirty="0" smtClean="0"/>
              <a:t>  </a:t>
            </a:r>
            <a:r>
              <a:rPr lang="en-US" baseline="0" dirty="0" err="1" smtClean="0"/>
              <a:t>một</a:t>
            </a:r>
            <a:r>
              <a:rPr lang="en-US" baseline="0" dirty="0" smtClean="0"/>
              <a:t> hi </a:t>
            </a:r>
            <a:r>
              <a:rPr lang="en-US" baseline="0" dirty="0" err="1" smtClean="0"/>
              <a:t>vọng</a:t>
            </a:r>
            <a:r>
              <a:rPr lang="en-US" baseline="0" dirty="0" smtClean="0"/>
              <a:t> </a:t>
            </a:r>
            <a:r>
              <a:rPr lang="en-US" baseline="0" dirty="0" err="1" smtClean="0"/>
              <a:t>rằng</a:t>
            </a:r>
            <a:r>
              <a:rPr lang="en-US" baseline="0" dirty="0" smtClean="0"/>
              <a:t> windowsphone10 </a:t>
            </a:r>
            <a:r>
              <a:rPr lang="en-US" baseline="0" dirty="0" err="1" smtClean="0"/>
              <a:t>sẽ</a:t>
            </a:r>
            <a:r>
              <a:rPr lang="en-US" baseline="0" dirty="0" smtClean="0"/>
              <a:t> </a:t>
            </a:r>
            <a:r>
              <a:rPr lang="en-US" baseline="0" dirty="0" err="1" smtClean="0"/>
              <a:t>xóa</a:t>
            </a:r>
            <a:r>
              <a:rPr lang="en-US" baseline="0" dirty="0" smtClean="0"/>
              <a:t> </a:t>
            </a:r>
            <a:r>
              <a:rPr lang="en-US" baseline="0" dirty="0" err="1" smtClean="0"/>
              <a:t>đi</a:t>
            </a:r>
            <a:r>
              <a:rPr lang="en-US" baseline="0" dirty="0" smtClean="0"/>
              <a:t> </a:t>
            </a:r>
            <a:r>
              <a:rPr lang="en-US" baseline="0" dirty="0" err="1" smtClean="0"/>
              <a:t>sự</a:t>
            </a:r>
            <a:r>
              <a:rPr lang="en-US" baseline="0" dirty="0" smtClean="0"/>
              <a:t> </a:t>
            </a:r>
            <a:r>
              <a:rPr lang="en-US" baseline="0" dirty="0" err="1" smtClean="0"/>
              <a:t>khác</a:t>
            </a:r>
            <a:r>
              <a:rPr lang="en-US" baseline="0" dirty="0" smtClean="0"/>
              <a:t> </a:t>
            </a:r>
            <a:r>
              <a:rPr lang="en-US" baseline="0" dirty="0" err="1" smtClean="0"/>
              <a:t>biệt</a:t>
            </a:r>
            <a:r>
              <a:rPr lang="en-US" baseline="0" dirty="0" smtClean="0"/>
              <a:t> </a:t>
            </a:r>
            <a:r>
              <a:rPr lang="en-US" baseline="0" dirty="0" err="1" smtClean="0"/>
              <a:t>về</a:t>
            </a:r>
            <a:r>
              <a:rPr lang="en-US" baseline="0" dirty="0" smtClean="0"/>
              <a:t> </a:t>
            </a:r>
            <a:r>
              <a:rPr lang="en-US" baseline="0" dirty="0" err="1" smtClean="0"/>
              <a:t>nền</a:t>
            </a:r>
            <a:r>
              <a:rPr lang="en-US" baseline="0" dirty="0" smtClean="0"/>
              <a:t> </a:t>
            </a:r>
            <a:r>
              <a:rPr lang="en-US" baseline="0" dirty="0" err="1" smtClean="0"/>
              <a:t>tảng</a:t>
            </a:r>
            <a:r>
              <a:rPr lang="en-US" baseline="0" dirty="0" smtClean="0"/>
              <a:t>, </a:t>
            </a:r>
            <a:r>
              <a:rPr lang="en-US" baseline="0" dirty="0" err="1" smtClean="0"/>
              <a:t>như</a:t>
            </a:r>
            <a:r>
              <a:rPr lang="en-US" baseline="0" dirty="0" smtClean="0"/>
              <a:t> </a:t>
            </a:r>
            <a:r>
              <a:rPr lang="en-US" baseline="0" dirty="0" err="1" smtClean="0"/>
              <a:t>mang</a:t>
            </a:r>
            <a:r>
              <a:rPr lang="en-US" baseline="0" dirty="0" smtClean="0"/>
              <a:t> </a:t>
            </a:r>
            <a:r>
              <a:rPr lang="en-US" baseline="0" dirty="0" err="1" smtClean="0"/>
              <a:t>đến</a:t>
            </a:r>
            <a:r>
              <a:rPr lang="en-US" baseline="0" dirty="0" smtClean="0"/>
              <a:t> </a:t>
            </a:r>
            <a:r>
              <a:rPr lang="en-US" baseline="0" dirty="0" err="1" smtClean="0"/>
              <a:t>sự</a:t>
            </a:r>
            <a:r>
              <a:rPr lang="en-US" baseline="0" dirty="0" smtClean="0"/>
              <a:t> </a:t>
            </a:r>
            <a:r>
              <a:rPr lang="en-US" baseline="0" dirty="0" err="1" smtClean="0"/>
              <a:t>đồng</a:t>
            </a:r>
            <a:r>
              <a:rPr lang="en-US" baseline="0" dirty="0" smtClean="0"/>
              <a:t> </a:t>
            </a:r>
            <a:r>
              <a:rPr lang="en-US" baseline="0" dirty="0" err="1" smtClean="0"/>
              <a:t>bộ</a:t>
            </a:r>
            <a:r>
              <a:rPr lang="en-US" baseline="0" dirty="0" smtClean="0"/>
              <a:t> </a:t>
            </a:r>
            <a:r>
              <a:rPr lang="en-US" baseline="0" dirty="0" err="1" smtClean="0"/>
              <a:t>giữa</a:t>
            </a:r>
            <a:r>
              <a:rPr lang="en-US" baseline="0" dirty="0" smtClean="0"/>
              <a:t> </a:t>
            </a:r>
            <a:r>
              <a:rPr lang="en-US" baseline="0" dirty="0" err="1" smtClean="0"/>
              <a:t>máy</a:t>
            </a:r>
            <a:r>
              <a:rPr lang="en-US" baseline="0" dirty="0" smtClean="0"/>
              <a:t> </a:t>
            </a:r>
            <a:r>
              <a:rPr lang="en-US" baseline="0" dirty="0" err="1" smtClean="0"/>
              <a:t>tính</a:t>
            </a:r>
            <a:r>
              <a:rPr lang="en-US" baseline="0" dirty="0" smtClean="0"/>
              <a:t> </a:t>
            </a:r>
            <a:r>
              <a:rPr lang="en-US" baseline="0" dirty="0" err="1" smtClean="0"/>
              <a:t>và</a:t>
            </a:r>
            <a:r>
              <a:rPr lang="en-US" baseline="0" dirty="0" smtClean="0"/>
              <a:t> </a:t>
            </a:r>
            <a:r>
              <a:rPr lang="en-US" baseline="0" dirty="0" err="1" smtClean="0"/>
              <a:t>điện</a:t>
            </a:r>
            <a:r>
              <a:rPr lang="en-US" baseline="0" dirty="0" smtClean="0"/>
              <a:t> </a:t>
            </a:r>
            <a:r>
              <a:rPr lang="en-US" baseline="0" dirty="0" err="1" smtClean="0"/>
              <a:t>thoại</a:t>
            </a:r>
            <a:endParaRPr lang="en-US" dirty="0" smtClean="0"/>
          </a:p>
          <a:p>
            <a:r>
              <a:rPr lang="en-US" dirty="0" err="1" smtClean="0"/>
              <a:t>Và</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thế</a:t>
            </a:r>
            <a:r>
              <a:rPr lang="en-US" baseline="0" dirty="0" smtClean="0"/>
              <a:t> </a:t>
            </a:r>
            <a:r>
              <a:rPr lang="en-US" baseline="0" dirty="0" err="1" smtClean="0"/>
              <a:t>mà</a:t>
            </a:r>
            <a:r>
              <a:rPr lang="en-US" baseline="0" dirty="0" smtClean="0"/>
              <a:t> </a:t>
            </a:r>
            <a:r>
              <a:rPr lang="en-US" baseline="0" dirty="0" err="1" smtClean="0"/>
              <a:t>thuật</a:t>
            </a:r>
            <a:r>
              <a:rPr lang="en-US" baseline="0" dirty="0" smtClean="0"/>
              <a:t> </a:t>
            </a:r>
            <a:r>
              <a:rPr lang="en-US" baseline="0" dirty="0" err="1" smtClean="0"/>
              <a:t>ngữ</a:t>
            </a:r>
            <a:r>
              <a:rPr lang="en-US" baseline="0" dirty="0" smtClean="0"/>
              <a:t> </a:t>
            </a:r>
            <a:r>
              <a:rPr lang="en-US" baseline="0" dirty="0" err="1" smtClean="0"/>
              <a:t>đa</a:t>
            </a:r>
            <a:r>
              <a:rPr lang="en-US" baseline="0" dirty="0" smtClean="0"/>
              <a:t> </a:t>
            </a:r>
            <a:r>
              <a:rPr lang="en-US" baseline="0" dirty="0" err="1" smtClean="0"/>
              <a:t>nền</a:t>
            </a:r>
            <a:r>
              <a:rPr lang="en-US" baseline="0" dirty="0" smtClean="0"/>
              <a:t> </a:t>
            </a:r>
            <a:r>
              <a:rPr lang="en-US" baseline="0" dirty="0" err="1" smtClean="0"/>
              <a:t>tảng</a:t>
            </a:r>
            <a:r>
              <a:rPr lang="en-US" baseline="0" dirty="0" smtClean="0"/>
              <a:t> </a:t>
            </a:r>
            <a:r>
              <a:rPr lang="en-US" baseline="0" dirty="0" err="1" smtClean="0"/>
              <a:t>đã</a:t>
            </a:r>
            <a:r>
              <a:rPr lang="en-US" baseline="0" dirty="0" smtClean="0"/>
              <a:t> </a:t>
            </a:r>
            <a:r>
              <a:rPr lang="en-US" baseline="0" dirty="0" err="1" smtClean="0"/>
              <a:t>ra</a:t>
            </a:r>
            <a:r>
              <a:rPr lang="en-US" baseline="0" dirty="0" smtClean="0"/>
              <a:t> </a:t>
            </a:r>
            <a:r>
              <a:rPr lang="en-US" baseline="0" dirty="0" err="1" smtClean="0"/>
              <a:t>đời</a:t>
            </a:r>
            <a:endParaRPr lang="en-US" dirty="0" smtClean="0"/>
          </a:p>
          <a:p>
            <a:endParaRPr lang="en-US" dirty="0" smtClean="0"/>
          </a:p>
          <a:p>
            <a:r>
              <a:rPr lang="en-US" dirty="0" err="1" smtClean="0"/>
              <a:t>Infographic</a:t>
            </a:r>
            <a:r>
              <a:rPr lang="en-US" baseline="0" dirty="0" smtClean="0"/>
              <a:t> </a:t>
            </a:r>
            <a:r>
              <a:rPr lang="en-US" baseline="0" dirty="0" err="1" smtClean="0"/>
              <a:t>bởi</a:t>
            </a:r>
            <a:r>
              <a:rPr lang="en-US" baseline="0" dirty="0" smtClean="0"/>
              <a:t> http://windybook.com/</a:t>
            </a:r>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8</a:t>
            </a:fld>
            <a:endParaRPr lang="en-US"/>
          </a:p>
        </p:txBody>
      </p:sp>
    </p:spTree>
    <p:extLst>
      <p:ext uri="{BB962C8B-B14F-4D97-AF65-F5344CB8AC3E}">
        <p14:creationId xmlns="" xmlns:p14="http://schemas.microsoft.com/office/powerpoint/2010/main" val="3448679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Song </a:t>
            </a:r>
            <a:r>
              <a:rPr lang="en-US" dirty="0" err="1" smtClean="0"/>
              <a:t>song</a:t>
            </a:r>
            <a:r>
              <a:rPr lang="en-US" dirty="0" smtClean="0"/>
              <a:t> </a:t>
            </a:r>
            <a:r>
              <a:rPr lang="en-US" dirty="0" err="1" smtClean="0"/>
              <a:t>đó</a:t>
            </a:r>
            <a:r>
              <a:rPr lang="en-US" dirty="0" smtClean="0"/>
              <a:t>,</a:t>
            </a:r>
            <a:r>
              <a:rPr lang="en-US" baseline="0" dirty="0" smtClean="0"/>
              <a:t> </a:t>
            </a:r>
            <a:r>
              <a:rPr lang="en-US" baseline="0" dirty="0" err="1" smtClean="0"/>
              <a:t>là</a:t>
            </a:r>
            <a:r>
              <a:rPr lang="en-US" baseline="0" dirty="0" smtClean="0"/>
              <a:t> </a:t>
            </a:r>
            <a:r>
              <a:rPr lang="en-US" baseline="0" dirty="0" err="1" smtClean="0"/>
              <a:t>một</a:t>
            </a:r>
            <a:r>
              <a:rPr lang="en-US" baseline="0" dirty="0" smtClean="0"/>
              <a:t> </a:t>
            </a:r>
            <a:r>
              <a:rPr lang="en-US" baseline="0" dirty="0" err="1" smtClean="0"/>
              <a:t>sự</a:t>
            </a:r>
            <a:r>
              <a:rPr lang="en-US" baseline="0" dirty="0" smtClean="0"/>
              <a:t> </a:t>
            </a:r>
            <a:r>
              <a:rPr lang="en-US" baseline="0" dirty="0" err="1" smtClean="0"/>
              <a:t>cạnh</a:t>
            </a:r>
            <a:r>
              <a:rPr lang="en-US" baseline="0" dirty="0" smtClean="0"/>
              <a:t> </a:t>
            </a:r>
            <a:r>
              <a:rPr lang="en-US" baseline="0" dirty="0" err="1" smtClean="0"/>
              <a:t>tranh</a:t>
            </a:r>
            <a:r>
              <a:rPr lang="en-US" baseline="0" dirty="0" smtClean="0"/>
              <a:t> </a:t>
            </a:r>
            <a:r>
              <a:rPr lang="en-US" baseline="0" dirty="0" err="1" smtClean="0"/>
              <a:t>giữa</a:t>
            </a:r>
            <a:r>
              <a:rPr lang="en-US" baseline="0" dirty="0" smtClean="0"/>
              <a:t> </a:t>
            </a:r>
            <a:r>
              <a:rPr lang="en-US" baseline="0" dirty="0" err="1" smtClean="0"/>
              <a:t>các</a:t>
            </a:r>
            <a:r>
              <a:rPr lang="en-US" baseline="0" dirty="0" smtClean="0"/>
              <a:t> </a:t>
            </a:r>
            <a:r>
              <a:rPr lang="en-US" baseline="0" dirty="0" err="1" smtClean="0"/>
              <a:t>nhà</a:t>
            </a:r>
            <a:r>
              <a:rPr lang="en-US" baseline="0" dirty="0" smtClean="0"/>
              <a:t> </a:t>
            </a:r>
            <a:r>
              <a:rPr lang="en-US" baseline="0" dirty="0" err="1" smtClean="0"/>
              <a:t>phát</a:t>
            </a:r>
            <a:r>
              <a:rPr lang="en-US" baseline="0" dirty="0" smtClean="0"/>
              <a:t> </a:t>
            </a:r>
            <a:r>
              <a:rPr lang="en-US" baseline="0" dirty="0" err="1" smtClean="0"/>
              <a:t>triển</a:t>
            </a:r>
            <a:r>
              <a:rPr lang="en-US" baseline="0" dirty="0" smtClean="0"/>
              <a:t> </a:t>
            </a:r>
            <a:r>
              <a:rPr lang="en-US" sz="1200" kern="1200" dirty="0" err="1" smtClean="0">
                <a:solidFill>
                  <a:schemeClr val="tx1"/>
                </a:solidFill>
                <a:latin typeface="+mn-lt"/>
                <a:ea typeface="+mn-ea"/>
                <a:cs typeface="+mn-cs"/>
              </a:rPr>
              <a:t>trên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thế</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giới</a:t>
            </a:r>
            <a:r>
              <a:rPr lang="en-US" sz="1200" kern="1200" dirty="0" smtClean="0">
                <a:solidFill>
                  <a:schemeClr val="tx1"/>
                </a:solidFill>
                <a:latin typeface="+mn-lt"/>
                <a:ea typeface="+mn-ea"/>
                <a:cs typeface="+mn-cs"/>
              </a:rPr>
              <a:t>,</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với</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những</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bộ</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sdk</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mang</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dấu</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ấn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riêng</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mình</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trong</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một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mảnh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thị</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trường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đầy</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béo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bở</a:t>
            </a:r>
            <a:r>
              <a:rPr lang="en-US" sz="1200" kern="1200" dirty="0" smtClean="0">
                <a:solidFill>
                  <a:schemeClr val="tx1"/>
                </a:solidFill>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latin typeface="+mn-lt"/>
                <a:ea typeface="+mn-ea"/>
                <a:cs typeface="+mn-cs"/>
              </a:rPr>
              <a:t>Các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bộ</a:t>
            </a:r>
            <a:r>
              <a:rPr lang="en-US" sz="1200" kern="1200" dirty="0" smtClean="0">
                <a:solidFill>
                  <a:schemeClr val="tx1"/>
                </a:solidFill>
                <a:latin typeface="+mn-lt"/>
                <a:ea typeface="+mn-ea"/>
                <a:cs typeface="+mn-cs"/>
              </a:rPr>
              <a:t> SDK </a:t>
            </a:r>
            <a:r>
              <a:rPr lang="en-US" sz="1200" kern="1200" dirty="0" err="1" smtClean="0">
                <a:solidFill>
                  <a:schemeClr val="tx1"/>
                </a:solidFill>
                <a:latin typeface="+mn-lt"/>
                <a:ea typeface="+mn-ea"/>
                <a:cs typeface="+mn-cs"/>
              </a:rPr>
              <a:t>này</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được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phát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triển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với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mục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đích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viết</a:t>
            </a:r>
            <a:r>
              <a:rPr lang="en-US" sz="1200" kern="1200" dirty="0" smtClean="0">
                <a:solidFill>
                  <a:schemeClr val="tx1"/>
                </a:solidFill>
                <a:latin typeface="+mn-lt"/>
                <a:ea typeface="+mn-ea"/>
                <a:cs typeface="+mn-cs"/>
              </a:rPr>
              <a:t> code </a:t>
            </a:r>
            <a:r>
              <a:rPr lang="en-US" sz="1200" kern="1200" dirty="0" err="1" smtClean="0">
                <a:solidFill>
                  <a:schemeClr val="tx1"/>
                </a:solidFill>
                <a:latin typeface="+mn-lt"/>
                <a:ea typeface="+mn-ea"/>
                <a:cs typeface="+mn-cs"/>
              </a:rPr>
              <a:t>một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lần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chạy</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trên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mọi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nền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tảng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Lúc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này</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lập</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trình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viên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chỉ</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cần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viết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quản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lý</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một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bộ</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mã</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nguồn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duy</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nhất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bộ</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mã</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nguồn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này</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có</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khả</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năng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biên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dịch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chạy</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trên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những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nền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tảng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khác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nhau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Nổi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bật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hiện</a:t>
            </a:r>
            <a:r>
              <a:rPr lang="en-US" sz="1200" kern="1200" dirty="0" smtClean="0">
                <a:solidFill>
                  <a:schemeClr val="tx1"/>
                </a:solidFill>
                <a:latin typeface="+mn-lt"/>
                <a:ea typeface="+mn-ea"/>
                <a:cs typeface="+mn-cs"/>
              </a:rPr>
              <a:t> nay </a:t>
            </a:r>
            <a:r>
              <a:rPr lang="en-US" sz="1200" kern="1200" dirty="0" err="1" smtClean="0">
                <a:solidFill>
                  <a:schemeClr val="tx1"/>
                </a:solidFill>
                <a:latin typeface="+mn-lt"/>
                <a:ea typeface="+mn-ea"/>
                <a:cs typeface="+mn-cs"/>
              </a:rPr>
              <a:t>có</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thể</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kể</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đến</a:t>
            </a:r>
            <a:r>
              <a:rPr lang="en-US" sz="1200" kern="1200" baseline="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là</a:t>
            </a:r>
            <a:r>
              <a:rPr lang="en-US" sz="1200" kern="1200" dirty="0" smtClean="0">
                <a:solidFill>
                  <a:schemeClr val="tx1"/>
                </a:solidFill>
                <a:latin typeface="+mn-lt"/>
                <a:ea typeface="+mn-ea"/>
                <a:cs typeface="+mn-cs"/>
              </a:rPr>
              <a:t> Corona SDK – </a:t>
            </a:r>
            <a:r>
              <a:rPr lang="en-US" sz="1200" kern="1200" dirty="0" err="1" smtClean="0">
                <a:solidFill>
                  <a:schemeClr val="tx1"/>
                </a:solidFill>
                <a:latin typeface="+mn-lt"/>
                <a:ea typeface="+mn-ea"/>
                <a:cs typeface="+mn-cs"/>
              </a:rPr>
              <a:t>hỗ</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trợ</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lập</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trình</a:t>
            </a:r>
            <a:r>
              <a:rPr lang="en-US" sz="1200" kern="1200" dirty="0" smtClean="0">
                <a:solidFill>
                  <a:schemeClr val="tx1"/>
                </a:solidFill>
                <a:latin typeface="+mn-lt"/>
                <a:ea typeface="+mn-ea"/>
                <a:cs typeface="+mn-cs"/>
              </a:rPr>
              <a:t> game, hay </a:t>
            </a:r>
            <a:r>
              <a:rPr lang="en-US" sz="1200" kern="1200" dirty="0" err="1" smtClean="0">
                <a:solidFill>
                  <a:schemeClr val="tx1"/>
                </a:solidFill>
                <a:latin typeface="+mn-lt"/>
                <a:ea typeface="+mn-ea"/>
                <a:cs typeface="+mn-cs"/>
              </a:rPr>
              <a:t>cuộc</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đối</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đầu</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giữa</a:t>
            </a:r>
            <a:r>
              <a:rPr lang="en-US" sz="1200" kern="1200" baseline="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PhoneGap</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và</a:t>
            </a:r>
            <a:r>
              <a:rPr lang="en-US" sz="1200" kern="1200" dirty="0" smtClean="0">
                <a:solidFill>
                  <a:schemeClr val="tx1"/>
                </a:solidFill>
                <a:latin typeface="+mn-lt"/>
                <a:ea typeface="+mn-ea"/>
                <a:cs typeface="+mn-cs"/>
              </a:rPr>
              <a:t> Titanium </a:t>
            </a:r>
            <a:r>
              <a:rPr lang="en-US" sz="1200" kern="1200" dirty="0" err="1" smtClean="0">
                <a:solidFill>
                  <a:schemeClr val="tx1"/>
                </a:solidFill>
                <a:latin typeface="+mn-lt"/>
                <a:ea typeface="+mn-ea"/>
                <a:cs typeface="+mn-cs"/>
              </a:rPr>
              <a:t>trong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việc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hỗ</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trợ</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phát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triển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các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ứng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dụng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động</a:t>
            </a:r>
            <a:r>
              <a:rPr lang="en-US" sz="1200" kern="120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latin typeface="+mn-lt"/>
                <a:ea typeface="+mn-ea"/>
                <a:cs typeface="+mn-cs"/>
              </a:rPr>
              <a:t>Và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cách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tiếp</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cận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đơn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giản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nhất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như</a:t>
            </a:r>
            <a:r>
              <a:rPr lang="en-US" sz="1200" kern="1200" dirty="0" smtClean="0">
                <a:solidFill>
                  <a:schemeClr val="tx1"/>
                </a:solidFill>
                <a:latin typeface="+mn-lt"/>
                <a:ea typeface="+mn-ea"/>
                <a:cs typeface="+mn-cs"/>
              </a:rPr>
              <a:t> Phone Gap </a:t>
            </a:r>
            <a:r>
              <a:rPr lang="en-US" sz="1200" kern="1200" dirty="0" err="1" smtClean="0">
                <a:solidFill>
                  <a:schemeClr val="tx1"/>
                </a:solidFill>
                <a:latin typeface="+mn-lt"/>
                <a:ea typeface="+mn-ea"/>
                <a:cs typeface="+mn-cs"/>
              </a:rPr>
              <a:t>đã</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làm</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mình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nghĩ</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đã</a:t>
            </a:r>
            <a:r>
              <a:rPr lang="en-US" sz="1200" kern="1200" dirty="0" smtClean="0">
                <a:solidFill>
                  <a:schemeClr val="tx1"/>
                </a:solidFill>
                <a:latin typeface="+mn-lt"/>
                <a:ea typeface="+mn-ea"/>
                <a:cs typeface="+mn-cs"/>
              </a:rPr>
              <a:t> fail ) base </a:t>
            </a:r>
            <a:r>
              <a:rPr lang="en-US" sz="1200" kern="1200" dirty="0" err="1" smtClean="0">
                <a:solidFill>
                  <a:schemeClr val="tx1"/>
                </a:solidFill>
                <a:latin typeface="+mn-lt"/>
                <a:ea typeface="+mn-ea"/>
                <a:cs typeface="+mn-cs"/>
              </a:rPr>
              <a:t>trên</a:t>
            </a:r>
            <a:r>
              <a:rPr lang="en-US" sz="1200" kern="1200" dirty="0" smtClean="0">
                <a:solidFill>
                  <a:schemeClr val="tx1"/>
                </a:solidFill>
                <a:latin typeface="+mn-lt"/>
                <a:ea typeface="+mn-ea"/>
                <a:cs typeface="+mn-cs"/>
              </a:rPr>
              <a:t> HTML5. </a:t>
            </a:r>
            <a:r>
              <a:rPr lang="en-US" sz="1200" kern="1200" dirty="0" err="1" smtClean="0">
                <a:solidFill>
                  <a:schemeClr val="tx1"/>
                </a:solidFill>
                <a:latin typeface="+mn-lt"/>
                <a:ea typeface="+mn-ea"/>
                <a:cs typeface="+mn-cs"/>
              </a:rPr>
              <a:t>Các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bạn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đều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biết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sự</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mềm</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dẻo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của</a:t>
            </a:r>
            <a:r>
              <a:rPr lang="en-US" sz="1200" kern="1200" dirty="0" smtClean="0">
                <a:solidFill>
                  <a:schemeClr val="tx1"/>
                </a:solidFill>
                <a:latin typeface="+mn-lt"/>
                <a:ea typeface="+mn-ea"/>
                <a:cs typeface="+mn-cs"/>
              </a:rPr>
              <a:t> HTML 5, </a:t>
            </a:r>
            <a:r>
              <a:rPr lang="en-US" sz="1200" kern="1200" dirty="0" err="1" smtClean="0">
                <a:solidFill>
                  <a:schemeClr val="tx1"/>
                </a:solidFill>
                <a:latin typeface="+mn-lt"/>
                <a:ea typeface="+mn-ea"/>
                <a:cs typeface="+mn-cs"/>
              </a:rPr>
              <a:t>nhưng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đó</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cho</a:t>
            </a:r>
            <a:r>
              <a:rPr lang="en-US" sz="1200" kern="1200" dirty="0" smtClean="0">
                <a:solidFill>
                  <a:schemeClr val="tx1"/>
                </a:solidFill>
                <a:latin typeface="+mn-lt"/>
                <a:ea typeface="+mn-ea"/>
                <a:cs typeface="+mn-cs"/>
              </a:rPr>
              <a:t> Desktop, </a:t>
            </a:r>
            <a:r>
              <a:rPr lang="en-US" sz="1200" kern="1200" dirty="0" err="1" smtClean="0">
                <a:solidFill>
                  <a:schemeClr val="tx1"/>
                </a:solidFill>
                <a:latin typeface="+mn-lt"/>
                <a:ea typeface="+mn-ea"/>
                <a:cs typeface="+mn-cs"/>
              </a:rPr>
              <a:t>còn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khi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đưa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lên</a:t>
            </a:r>
            <a:r>
              <a:rPr lang="en-US" sz="1200" kern="1200" dirty="0" smtClean="0">
                <a:solidFill>
                  <a:schemeClr val="tx1"/>
                </a:solidFill>
                <a:latin typeface="+mn-lt"/>
                <a:ea typeface="+mn-ea"/>
                <a:cs typeface="+mn-cs"/>
              </a:rPr>
              <a:t> Smart Phone, </a:t>
            </a:r>
            <a:r>
              <a:rPr lang="en-US" sz="1200" kern="1200" dirty="0" err="1" smtClean="0">
                <a:solidFill>
                  <a:schemeClr val="tx1"/>
                </a:solidFill>
                <a:latin typeface="+mn-lt"/>
                <a:ea typeface="+mn-ea"/>
                <a:cs typeface="+mn-cs"/>
              </a:rPr>
              <a:t>với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năng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lực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xử</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lý</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yếu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hơn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tốc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độ</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mạng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thấp</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không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ổn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định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thì</a:t>
            </a:r>
            <a:r>
              <a:rPr lang="en-US" sz="1200" kern="1200" dirty="0" smtClean="0">
                <a:solidFill>
                  <a:schemeClr val="tx1"/>
                </a:solidFill>
                <a:latin typeface="+mn-lt"/>
                <a:ea typeface="+mn-ea"/>
                <a:cs typeface="+mn-cs"/>
              </a:rPr>
              <a:t> HTML 5 </a:t>
            </a:r>
            <a:r>
              <a:rPr lang="en-US" sz="1200" kern="1200" dirty="0" err="1" smtClean="0">
                <a:solidFill>
                  <a:schemeClr val="tx1"/>
                </a:solidFill>
                <a:latin typeface="+mn-lt"/>
                <a:ea typeface="+mn-ea"/>
                <a:cs typeface="+mn-cs"/>
              </a:rPr>
              <a:t>chạy</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chậm</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đến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khó</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chịu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Với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việc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bỏ</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công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sức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ra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tìm</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hiểu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để</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phục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vụ</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chính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các</a:t>
            </a:r>
            <a:r>
              <a:rPr lang="en-US" sz="1200" kern="1200" dirty="0" smtClean="0">
                <a:solidFill>
                  <a:schemeClr val="tx1"/>
                </a:solidFill>
                <a:latin typeface="+mn-lt"/>
                <a:ea typeface="+mn-ea"/>
                <a:cs typeface="+mn-cs"/>
              </a:rPr>
              <a:t> app </a:t>
            </a:r>
            <a:r>
              <a:rPr lang="en-US" sz="1200" kern="1200" dirty="0" err="1" smtClean="0">
                <a:solidFill>
                  <a:schemeClr val="tx1"/>
                </a:solidFill>
                <a:latin typeface="+mn-lt"/>
                <a:ea typeface="+mn-ea"/>
                <a:cs typeface="+mn-cs"/>
              </a:rPr>
              <a:t>của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mình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mình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đã</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đến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với</a:t>
            </a:r>
            <a:r>
              <a:rPr lang="en-US" sz="1200" kern="1200" dirty="0" smtClean="0">
                <a:solidFill>
                  <a:schemeClr val="tx1"/>
                </a:solidFill>
                <a:latin typeface="+mn-lt"/>
                <a:ea typeface="+mn-ea"/>
                <a:cs typeface="+mn-cs"/>
              </a:rPr>
              <a:t> Titanium SDK. Titanium SDK </a:t>
            </a:r>
            <a:r>
              <a:rPr lang="en-US" sz="1200" kern="1200" dirty="0" err="1" smtClean="0">
                <a:solidFill>
                  <a:schemeClr val="tx1"/>
                </a:solidFill>
                <a:latin typeface="+mn-lt"/>
                <a:ea typeface="+mn-ea"/>
                <a:cs typeface="+mn-cs"/>
              </a:rPr>
              <a:t>hiện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đang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một</a:t>
            </a:r>
            <a:r>
              <a:rPr lang="en-US" sz="1200" kern="1200" dirty="0" smtClean="0">
                <a:solidFill>
                  <a:schemeClr val="tx1"/>
                </a:solidFill>
                <a:latin typeface="+mn-lt"/>
                <a:ea typeface="+mn-ea"/>
                <a:cs typeface="+mn-cs"/>
              </a:rPr>
              <a:t> startup </a:t>
            </a:r>
            <a:r>
              <a:rPr lang="en-US" sz="1200" kern="1200" dirty="0" err="1" smtClean="0">
                <a:solidFill>
                  <a:schemeClr val="tx1"/>
                </a:solidFill>
                <a:latin typeface="+mn-lt"/>
                <a:ea typeface="+mn-ea"/>
                <a:cs typeface="+mn-cs"/>
              </a:rPr>
              <a:t>rất</a:t>
            </a:r>
            <a:r>
              <a:rPr lang="en-US" sz="1200" kern="1200" dirty="0" smtClean="0">
                <a:solidFill>
                  <a:schemeClr val="tx1"/>
                </a:solidFill>
                <a:latin typeface="+mn-lt"/>
                <a:ea typeface="+mn-ea"/>
                <a:cs typeface="+mn-cs"/>
              </a:rPr>
              <a:t> hot ở Silicon Valley.</a:t>
            </a:r>
          </a:p>
          <a:p>
            <a:r>
              <a:rPr lang="en-US" sz="1200" kern="1200" dirty="0" err="1" smtClean="0">
                <a:solidFill>
                  <a:schemeClr val="tx1"/>
                </a:solidFill>
                <a:latin typeface="+mn-lt"/>
                <a:ea typeface="+mn-ea"/>
                <a:cs typeface="+mn-cs"/>
              </a:rPr>
              <a:t>Nhưng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tôi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nói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thế</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không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có</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nghĩa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rằng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chúng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không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nên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dùng</a:t>
            </a:r>
            <a:r>
              <a:rPr lang="en-US" sz="1200" kern="1200" dirty="0" smtClean="0">
                <a:solidFill>
                  <a:schemeClr val="tx1"/>
                </a:solidFill>
                <a:latin typeface="+mn-lt"/>
                <a:ea typeface="+mn-ea"/>
                <a:cs typeface="+mn-cs"/>
              </a:rPr>
              <a:t> phone gap </a:t>
            </a:r>
            <a:r>
              <a:rPr lang="en-US" sz="1200" kern="1200" dirty="0" err="1" smtClean="0">
                <a:solidFill>
                  <a:schemeClr val="tx1"/>
                </a:solidFill>
                <a:latin typeface="+mn-lt"/>
                <a:ea typeface="+mn-ea"/>
                <a:cs typeface="+mn-cs"/>
              </a:rPr>
              <a:t>bởi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mọi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phần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mềm</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đều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có</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những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mặt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của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riêng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mình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tại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đây</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chúng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sẽ</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tập</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trung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về</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tita</a:t>
            </a:r>
            <a:r>
              <a:rPr lang="en-US" sz="1200" kern="1200" dirty="0" smtClean="0">
                <a:solidFill>
                  <a:schemeClr val="tx1"/>
                </a:solidFill>
                <a:latin typeface="+mn-lt"/>
                <a:ea typeface="+mn-ea"/>
                <a:cs typeface="+mn-cs"/>
              </a:rPr>
              <a:t>.</a:t>
            </a:r>
            <a:endParaRPr lang="en-US" dirty="0" smtClean="0"/>
          </a:p>
          <a:p>
            <a:r>
              <a:rPr lang="en-US" dirty="0" smtClean="0"/>
              <a:t>Source: http://www.amlcode.com/</a:t>
            </a:r>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10</a:t>
            </a:fld>
            <a:endParaRPr lang="en-US"/>
          </a:p>
        </p:txBody>
      </p:sp>
    </p:spTree>
    <p:extLst>
      <p:ext uri="{BB962C8B-B14F-4D97-AF65-F5344CB8AC3E}">
        <p14:creationId xmlns="" xmlns:p14="http://schemas.microsoft.com/office/powerpoint/2010/main" val="3044939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err="1" smtClean="0">
                <a:solidFill>
                  <a:schemeClr val="tx1"/>
                </a:solidFill>
                <a:latin typeface="+mn-lt"/>
                <a:ea typeface="+mn-ea"/>
                <a:cs typeface="+mn-cs"/>
              </a:rPr>
              <a:t>Thế</a:t>
            </a:r>
            <a:r>
              <a:rPr lang="en-US" sz="1200" kern="1200" dirty="0" smtClean="0">
                <a:solidFill>
                  <a:schemeClr val="tx1"/>
                </a:solidFill>
                <a:latin typeface="+mn-lt"/>
                <a:ea typeface="+mn-ea"/>
                <a:cs typeface="+mn-cs"/>
              </a:rPr>
              <a:t> titanium </a:t>
            </a:r>
            <a:r>
              <a:rPr lang="en-US" sz="1200" kern="1200" dirty="0" err="1" smtClean="0">
                <a:solidFill>
                  <a:schemeClr val="tx1"/>
                </a:solidFill>
                <a:latin typeface="+mn-lt"/>
                <a:ea typeface="+mn-ea"/>
                <a:cs typeface="+mn-cs"/>
              </a:rPr>
              <a:t>là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gì</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một</a:t>
            </a:r>
            <a:r>
              <a:rPr lang="en-US" sz="1200" kern="1200" dirty="0" smtClean="0">
                <a:solidFill>
                  <a:schemeClr val="tx1"/>
                </a:solidFill>
                <a:latin typeface="+mn-lt"/>
                <a:ea typeface="+mn-ea"/>
                <a:cs typeface="+mn-cs"/>
              </a:rPr>
              <a:t> framework </a:t>
            </a:r>
            <a:r>
              <a:rPr lang="en-US" sz="1200" kern="1200" dirty="0" err="1" smtClean="0">
                <a:solidFill>
                  <a:schemeClr val="tx1"/>
                </a:solidFill>
                <a:latin typeface="+mn-lt"/>
                <a:ea typeface="+mn-ea"/>
                <a:cs typeface="+mn-cs"/>
              </a:rPr>
              <a:t>mã</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nguồn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mở</a:t>
            </a:r>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 TI </a:t>
            </a:r>
            <a:r>
              <a:rPr lang="en-US" sz="1200" kern="1200" dirty="0" err="1" smtClean="0">
                <a:solidFill>
                  <a:schemeClr val="tx1"/>
                </a:solidFill>
                <a:latin typeface="+mn-lt"/>
                <a:ea typeface="+mn-ea"/>
                <a:cs typeface="+mn-cs"/>
              </a:rPr>
              <a:t>cho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phép</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xây</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dựng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ứng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dụng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hầu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hết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các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nền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tảng</a:t>
            </a:r>
            <a:r>
              <a:rPr lang="en-US" sz="1200" kern="1200" dirty="0" smtClean="0">
                <a:solidFill>
                  <a:schemeClr val="tx1"/>
                </a:solidFill>
                <a:latin typeface="+mn-lt"/>
                <a:ea typeface="+mn-ea"/>
                <a:cs typeface="+mn-cs"/>
              </a:rPr>
              <a:t> mobile </a:t>
            </a:r>
            <a:r>
              <a:rPr lang="en-US" sz="1200" kern="1200" dirty="0" err="1" smtClean="0">
                <a:solidFill>
                  <a:schemeClr val="tx1"/>
                </a:solidFill>
                <a:latin typeface="+mn-lt"/>
                <a:ea typeface="+mn-ea"/>
                <a:cs typeface="+mn-cs"/>
              </a:rPr>
              <a:t>phổ</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biến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hiện</a:t>
            </a:r>
            <a:r>
              <a:rPr lang="en-US" sz="1200" kern="1200" dirty="0" smtClean="0">
                <a:solidFill>
                  <a:schemeClr val="tx1"/>
                </a:solidFill>
                <a:latin typeface="+mn-lt"/>
                <a:ea typeface="+mn-ea"/>
                <a:cs typeface="+mn-cs"/>
              </a:rPr>
              <a:t> nay:</a:t>
            </a:r>
          </a:p>
          <a:p>
            <a:pPr fontAlgn="base"/>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iOS</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iPhone</a:t>
            </a:r>
            <a:r>
              <a:rPr lang="en-US" sz="1200" kern="1200" dirty="0" smtClean="0">
                <a:solidFill>
                  <a:schemeClr val="tx1"/>
                </a:solidFill>
                <a:latin typeface="+mn-lt"/>
                <a:ea typeface="+mn-ea"/>
                <a:cs typeface="+mn-cs"/>
              </a:rPr>
              <a:t>, iPod Touch, </a:t>
            </a:r>
            <a:r>
              <a:rPr lang="en-US" sz="1200" kern="1200" dirty="0" err="1" smtClean="0">
                <a:solidFill>
                  <a:schemeClr val="tx1"/>
                </a:solidFill>
                <a:latin typeface="+mn-lt"/>
                <a:ea typeface="+mn-ea"/>
                <a:cs typeface="+mn-cs"/>
              </a:rPr>
              <a:t>iPad</a:t>
            </a:r>
            <a:r>
              <a:rPr lang="en-US" sz="1200" kern="1200" dirty="0" smtClean="0">
                <a:solidFill>
                  <a:schemeClr val="tx1"/>
                </a:solidFill>
                <a:latin typeface="+mn-lt"/>
                <a:ea typeface="+mn-ea"/>
                <a:cs typeface="+mn-cs"/>
              </a:rPr>
              <a:t>)</a:t>
            </a:r>
          </a:p>
          <a:p>
            <a:pPr fontAlgn="base"/>
            <a:r>
              <a:rPr lang="en-US" sz="1200" kern="1200" dirty="0" smtClean="0">
                <a:solidFill>
                  <a:schemeClr val="tx1"/>
                </a:solidFill>
                <a:latin typeface="+mn-lt"/>
                <a:ea typeface="+mn-ea"/>
                <a:cs typeface="+mn-cs"/>
              </a:rPr>
              <a:t>. Android (phone &amp; tablet)</a:t>
            </a:r>
          </a:p>
          <a:p>
            <a:pPr fontAlgn="base"/>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Mobileweb</a:t>
            </a:r>
            <a:endParaRPr lang="en-US" sz="1200" kern="1200" dirty="0" smtClean="0">
              <a:solidFill>
                <a:schemeClr val="tx1"/>
              </a:solidFill>
              <a:latin typeface="+mn-lt"/>
              <a:ea typeface="+mn-ea"/>
              <a:cs typeface="+mn-cs"/>
            </a:endParaRPr>
          </a:p>
          <a:p>
            <a:pPr fontAlgn="base"/>
            <a:r>
              <a:rPr lang="en-US" sz="1200" kern="1200" dirty="0" smtClean="0">
                <a:solidFill>
                  <a:schemeClr val="tx1"/>
                </a:solidFill>
                <a:latin typeface="+mn-lt"/>
                <a:ea typeface="+mn-ea"/>
                <a:cs typeface="+mn-cs"/>
              </a:rPr>
              <a:t>. Blackberry 10</a:t>
            </a:r>
          </a:p>
          <a:p>
            <a:pPr fontAlgn="base"/>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Tizen</a:t>
            </a:r>
            <a:endParaRPr lang="en-US" sz="1200" kern="1200" dirty="0" smtClean="0">
              <a:solidFill>
                <a:schemeClr val="tx1"/>
              </a:solidFill>
              <a:latin typeface="+mn-lt"/>
              <a:ea typeface="+mn-ea"/>
              <a:cs typeface="+mn-cs"/>
            </a:endParaRPr>
          </a:p>
          <a:p>
            <a:pPr fontAlgn="base"/>
            <a:r>
              <a:rPr lang="en-US" sz="1200" kern="1200" dirty="0" smtClean="0">
                <a:solidFill>
                  <a:schemeClr val="tx1"/>
                </a:solidFill>
                <a:latin typeface="+mn-lt"/>
                <a:ea typeface="+mn-ea"/>
                <a:cs typeface="+mn-cs"/>
              </a:rPr>
              <a:t>. Windows 8 </a:t>
            </a:r>
            <a:r>
              <a:rPr lang="en-US" sz="1200" kern="1200" dirty="0" err="1" smtClean="0">
                <a:solidFill>
                  <a:schemeClr val="tx1"/>
                </a:solidFill>
                <a:latin typeface="+mn-lt"/>
                <a:ea typeface="+mn-ea"/>
                <a:cs typeface="+mn-cs"/>
              </a:rPr>
              <a:t>cũng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đang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nằm</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trong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kế</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hoạch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hỗ</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trợ</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của</a:t>
            </a:r>
            <a:r>
              <a:rPr lang="en-US" sz="1200" kern="1200" dirty="0" smtClean="0">
                <a:solidFill>
                  <a:schemeClr val="tx1"/>
                </a:solidFill>
                <a:latin typeface="+mn-lt"/>
                <a:ea typeface="+mn-ea"/>
                <a:cs typeface="+mn-cs"/>
              </a:rPr>
              <a:t> TI. </a:t>
            </a:r>
            <a:r>
              <a:rPr lang="en-US" sz="1200" kern="1200" dirty="0" err="1" smtClean="0">
                <a:solidFill>
                  <a:schemeClr val="tx1"/>
                </a:solidFill>
                <a:latin typeface="+mn-lt"/>
                <a:ea typeface="+mn-ea"/>
                <a:cs typeface="+mn-cs"/>
              </a:rPr>
              <a:t>Với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việc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sau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khi</a:t>
            </a:r>
            <a:r>
              <a:rPr lang="en-US" sz="1200" kern="1200" dirty="0" smtClean="0">
                <a:solidFill>
                  <a:schemeClr val="tx1"/>
                </a:solidFill>
                <a:latin typeface="+mn-lt"/>
                <a:ea typeface="+mn-ea"/>
                <a:cs typeface="+mn-cs"/>
              </a:rPr>
              <a:t> Microsoft </a:t>
            </a:r>
            <a:r>
              <a:rPr lang="en-US" sz="1200" kern="1200" dirty="0" err="1" smtClean="0">
                <a:solidFill>
                  <a:schemeClr val="tx1"/>
                </a:solidFill>
                <a:latin typeface="+mn-lt"/>
                <a:ea typeface="+mn-ea"/>
                <a:cs typeface="+mn-cs"/>
              </a:rPr>
              <a:t>mua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lại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tita</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Sử</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dụng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công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nghệ</a:t>
            </a:r>
            <a:r>
              <a:rPr lang="en-US" sz="1200" kern="1200" dirty="0" smtClean="0">
                <a:solidFill>
                  <a:schemeClr val="tx1"/>
                </a:solidFill>
                <a:latin typeface="+mn-lt"/>
                <a:ea typeface="+mn-ea"/>
                <a:cs typeface="+mn-cs"/>
              </a:rPr>
              <a:t> web (HTML, CSS, JS)</a:t>
            </a:r>
          </a:p>
          <a:p>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Isosceles Triangle 6"/>
          <p:cNvSpPr/>
          <p:nvPr/>
        </p:nvSpPr>
        <p:spPr>
          <a:xfrm rot="16200000">
            <a:off x="7554353" y="5254283"/>
            <a:ext cx="1892949" cy="1294228"/>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540544" y="776288"/>
            <a:ext cx="8062912" cy="1470025"/>
          </a:xfrm>
        </p:spPr>
        <p:txBody>
          <a:bodyPr anchor="b">
            <a:normAutofit/>
          </a:bodyPr>
          <a:lstStyle>
            <a:lvl1pPr algn="r">
              <a:defRPr sz="4400"/>
            </a:lvl1pPr>
          </a:lstStyle>
          <a:p>
            <a:r>
              <a:rPr kumimoji="0" lang="en-US" smtClean="0"/>
              <a:t>Click to edit Master title style</a:t>
            </a:r>
            <a:endParaRPr kumimoji="0" lang="en-US"/>
          </a:p>
        </p:txBody>
      </p:sp>
      <p:sp>
        <p:nvSpPr>
          <p:cNvPr id="9" name="Subtitle 8"/>
          <p:cNvSpPr>
            <a:spLocks noGrp="1"/>
          </p:cNvSpPr>
          <p:nvPr>
            <p:ph type="subTitle" idx="1"/>
          </p:nvPr>
        </p:nvSpPr>
        <p:spPr>
          <a:xfrm>
            <a:off x="540544" y="2250280"/>
            <a:ext cx="8062912" cy="1752600"/>
          </a:xfrm>
        </p:spPr>
        <p:txBody>
          <a:bodyPr/>
          <a:lstStyle>
            <a:lvl1pPr marL="0" marR="36576" indent="0" algn="r">
              <a:spcBef>
                <a:spcPts val="0"/>
              </a:spcBef>
              <a:buNone/>
              <a:defRPr>
                <a:ln>
                  <a:solidFill>
                    <a:schemeClr val="bg2"/>
                  </a:solidFill>
                </a:ln>
                <a:solidFill>
                  <a:schemeClr val="tx1">
                    <a:tint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1371600" y="6012656"/>
            <a:ext cx="5791200" cy="365125"/>
          </a:xfrm>
        </p:spPr>
        <p:txBody>
          <a:bodyPr tIns="0" bIns="0" anchor="t"/>
          <a:lstStyle>
            <a:lvl1pPr algn="r">
              <a:defRPr sz="1000"/>
            </a:lvl1pPr>
          </a:lstStyle>
          <a:p>
            <a:fld id="{65F950A0-37DE-4701-AEBE-CF19A00F3A83}" type="datetimeFigureOut">
              <a:rPr lang="en-US" smtClean="0"/>
              <a:pPr/>
              <a:t>24/01/2015</a:t>
            </a:fld>
            <a:endParaRPr lang="en-US"/>
          </a:p>
        </p:txBody>
      </p:sp>
      <p:sp>
        <p:nvSpPr>
          <p:cNvPr id="17" name="Footer Placeholder 16"/>
          <p:cNvSpPr>
            <a:spLocks noGrp="1"/>
          </p:cNvSpPr>
          <p:nvPr>
            <p:ph type="ftr" sz="quarter" idx="11"/>
          </p:nvPr>
        </p:nvSpPr>
        <p:spPr>
          <a:xfrm>
            <a:off x="1371600" y="5650704"/>
            <a:ext cx="5791200" cy="365125"/>
          </a:xfrm>
        </p:spPr>
        <p:txBody>
          <a:bodyPr tIns="0" bIns="0" anchor="b"/>
          <a:lstStyle>
            <a:lvl1pPr algn="r">
              <a:defRPr sz="1100"/>
            </a:lvl1pPr>
          </a:lstStyle>
          <a:p>
            <a:endParaRPr lang="en-US"/>
          </a:p>
        </p:txBody>
      </p:sp>
      <p:sp>
        <p:nvSpPr>
          <p:cNvPr id="29" name="Slide Number Placeholder 28"/>
          <p:cNvSpPr>
            <a:spLocks noGrp="1"/>
          </p:cNvSpPr>
          <p:nvPr>
            <p:ph type="sldNum" sz="quarter" idx="12"/>
          </p:nvPr>
        </p:nvSpPr>
        <p:spPr>
          <a:xfrm>
            <a:off x="8392247" y="5752307"/>
            <a:ext cx="502920" cy="365125"/>
          </a:xfrm>
        </p:spPr>
        <p:txBody>
          <a:bodyPr anchor="ctr"/>
          <a:lstStyle>
            <a:lvl1pPr algn="ctr">
              <a:defRPr sz="1300">
                <a:solidFill>
                  <a:srgbClr val="FFFFFF"/>
                </a:solidFill>
              </a:defRPr>
            </a:lvl1pPr>
          </a:lstStyle>
          <a:p>
            <a:fld id="{1FD3302A-E8EB-48A5-A424-90BFE9E226CC}"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65F950A0-37DE-4701-AEBE-CF19A00F3A83}" type="datetimeFigureOut">
              <a:rPr lang="en-US" smtClean="0"/>
              <a:pPr/>
              <a:t>24/01/2015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D3302A-E8EB-48A5-A424-90BFE9E226C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381000"/>
            <a:ext cx="1905000" cy="5486400"/>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381000"/>
            <a:ext cx="6248400" cy="548640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65F950A0-37DE-4701-AEBE-CF19A00F3A83}" type="datetimeFigureOut">
              <a:rPr lang="en-US" smtClean="0"/>
              <a:pPr/>
              <a:t>24/01/2015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D3302A-E8EB-48A5-A424-90BFE9E226C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1399032"/>
          </a:xfrm>
        </p:spPr>
        <p:txBody>
          <a:bodyPr/>
          <a:lstStyle/>
          <a:p>
            <a:r>
              <a:rPr kumimoji="0" lang="en-US" smtClean="0"/>
              <a:t>Click to edit Master title style</a:t>
            </a:r>
            <a:endParaRPr kumimoji="0" lang="en-US"/>
          </a:p>
        </p:txBody>
      </p:sp>
      <p:sp>
        <p:nvSpPr>
          <p:cNvPr id="3" name="Content Placeholder 2"/>
          <p:cNvSpPr>
            <a:spLocks noGrp="1"/>
          </p:cNvSpPr>
          <p:nvPr>
            <p:ph idx="1"/>
          </p:nvPr>
        </p:nvSpPr>
        <p:spPr>
          <a:xfrm>
            <a:off x="457200" y="1882808"/>
            <a:ext cx="8229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791456" y="6480048"/>
            <a:ext cx="2133600" cy="301752"/>
          </a:xfrm>
        </p:spPr>
        <p:txBody>
          <a:bodyPr/>
          <a:lstStyle/>
          <a:p>
            <a:fld id="{65F950A0-37DE-4701-AEBE-CF19A00F3A83}" type="datetimeFigureOut">
              <a:rPr lang="en-US" smtClean="0"/>
              <a:pPr/>
              <a:t>24/01/2015</a:t>
            </a:fld>
            <a:endParaRPr lang="en-US"/>
          </a:p>
        </p:txBody>
      </p:sp>
      <p:sp>
        <p:nvSpPr>
          <p:cNvPr id="5" name="Footer Placeholder 4"/>
          <p:cNvSpPr>
            <a:spLocks noGrp="1"/>
          </p:cNvSpPr>
          <p:nvPr>
            <p:ph type="ftr" sz="quarter" idx="11"/>
          </p:nvPr>
        </p:nvSpPr>
        <p:spPr>
          <a:xfrm>
            <a:off x="457200" y="6480969"/>
            <a:ext cx="4260056" cy="300831"/>
          </a:xfrm>
        </p:spPr>
        <p:txBody>
          <a:bodyPr/>
          <a:lstStyle/>
          <a:p>
            <a:endParaRPr lang="en-US"/>
          </a:p>
        </p:txBody>
      </p:sp>
      <p:sp>
        <p:nvSpPr>
          <p:cNvPr id="6" name="Slide Number Placeholder 5"/>
          <p:cNvSpPr>
            <a:spLocks noGrp="1"/>
          </p:cNvSpPr>
          <p:nvPr>
            <p:ph type="sldNum" sz="quarter" idx="12"/>
          </p:nvPr>
        </p:nvSpPr>
        <p:spPr/>
        <p:txBody>
          <a:bodyPr/>
          <a:lstStyle/>
          <a:p>
            <a:fld id="{1FD3302A-E8EB-48A5-A424-90BFE9E226C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1"/>
      </p:bgRef>
    </p:bg>
    <p:spTree>
      <p:nvGrpSpPr>
        <p:cNvPr id="1" name=""/>
        <p:cNvGrpSpPr/>
        <p:nvPr/>
      </p:nvGrpSpPr>
      <p:grpSpPr>
        <a:xfrm>
          <a:off x="0" y="0"/>
          <a:ext cx="0" cy="0"/>
          <a:chOff x="0" y="0"/>
          <a:chExt cx="0" cy="0"/>
        </a:xfrm>
      </p:grpSpPr>
      <p:sp>
        <p:nvSpPr>
          <p:cNvPr id="9" name="Right Triangle 8"/>
          <p:cNvSpPr/>
          <p:nvPr/>
        </p:nvSpPr>
        <p:spPr>
          <a:xfrm flipV="1">
            <a:off x="7034" y="7034"/>
            <a:ext cx="9129932" cy="6836899"/>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algn="ctr" defTabSz="914400" rtl="0" eaLnBrk="1" latinLnBrk="0" hangingPunct="1"/>
            <a:endParaRPr kumimoji="0" lang="en-US" sz="1800" kern="1200">
              <a:solidFill>
                <a:schemeClr val="lt1"/>
              </a:solidFill>
              <a:latin typeface="+mn-lt"/>
              <a:ea typeface="+mn-ea"/>
              <a:cs typeface="+mn-cs"/>
            </a:endParaRPr>
          </a:p>
        </p:txBody>
      </p:sp>
      <p:sp>
        <p:nvSpPr>
          <p:cNvPr id="8" name="Isosceles Triangle 7"/>
          <p:cNvSpPr/>
          <p:nvPr/>
        </p:nvSpPr>
        <p:spPr>
          <a:xfrm rot="5400000" flipV="1">
            <a:off x="7554353" y="309490"/>
            <a:ext cx="1892949" cy="1294228"/>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 name="Date Placeholder 3"/>
          <p:cNvSpPr>
            <a:spLocks noGrp="1"/>
          </p:cNvSpPr>
          <p:nvPr>
            <p:ph type="dt" sz="half" idx="10"/>
          </p:nvPr>
        </p:nvSpPr>
        <p:spPr>
          <a:xfrm>
            <a:off x="6955632" y="6477000"/>
            <a:ext cx="2133600" cy="304800"/>
          </a:xfrm>
        </p:spPr>
        <p:txBody>
          <a:bodyPr/>
          <a:lstStyle/>
          <a:p>
            <a:fld id="{65F950A0-37DE-4701-AEBE-CF19A00F3A83}" type="datetimeFigureOut">
              <a:rPr lang="en-US" smtClean="0"/>
              <a:pPr/>
              <a:t>24/01/2015</a:t>
            </a:fld>
            <a:endParaRPr lang="en-US"/>
          </a:p>
        </p:txBody>
      </p:sp>
      <p:sp>
        <p:nvSpPr>
          <p:cNvPr id="5" name="Footer Placeholder 4"/>
          <p:cNvSpPr>
            <a:spLocks noGrp="1"/>
          </p:cNvSpPr>
          <p:nvPr>
            <p:ph type="ftr" sz="quarter" idx="11"/>
          </p:nvPr>
        </p:nvSpPr>
        <p:spPr>
          <a:xfrm>
            <a:off x="2619376" y="6480969"/>
            <a:ext cx="4260056" cy="300831"/>
          </a:xfrm>
        </p:spPr>
        <p:txBody>
          <a:bodyPr/>
          <a:lstStyle/>
          <a:p>
            <a:endParaRPr lang="en-US"/>
          </a:p>
        </p:txBody>
      </p:sp>
      <p:sp>
        <p:nvSpPr>
          <p:cNvPr id="6" name="Slide Number Placeholder 5"/>
          <p:cNvSpPr>
            <a:spLocks noGrp="1"/>
          </p:cNvSpPr>
          <p:nvPr>
            <p:ph type="sldNum" sz="quarter" idx="12"/>
          </p:nvPr>
        </p:nvSpPr>
        <p:spPr>
          <a:xfrm>
            <a:off x="8451056" y="809624"/>
            <a:ext cx="502920" cy="300831"/>
          </a:xfrm>
        </p:spPr>
        <p:txBody>
          <a:bodyPr/>
          <a:lstStyle/>
          <a:p>
            <a:fld id="{1FD3302A-E8EB-48A5-A424-90BFE9E226CC}" type="slidenum">
              <a:rPr lang="en-US" smtClean="0"/>
              <a:pPr/>
              <a:t>‹#›</a:t>
            </a:fld>
            <a:endParaRPr lang="en-US"/>
          </a:p>
        </p:txBody>
      </p:sp>
      <p:cxnSp>
        <p:nvCxnSpPr>
          <p:cNvPr id="11" name="Straight Connector 10"/>
          <p:cNvCxnSpPr/>
          <p:nvPr/>
        </p:nvCxnSpPr>
        <p:spPr>
          <a:xfrm rot="10800000">
            <a:off x="6468794" y="9381"/>
            <a:ext cx="2672861"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0" y="7034"/>
            <a:ext cx="9136966"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81000" y="271464"/>
            <a:ext cx="7239000" cy="1362075"/>
          </a:xfrm>
        </p:spPr>
        <p:txBody>
          <a:bodyPr anchor="ctr"/>
          <a:lstStyle>
            <a:lvl1pPr marL="0" algn="l">
              <a:buNone/>
              <a:defRPr sz="3600" b="1"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81000" y="1633536"/>
            <a:ext cx="3886200" cy="2286000"/>
          </a:xfrm>
        </p:spPr>
        <p:txBody>
          <a:bodyPr anchor="t"/>
          <a:lstStyle>
            <a:lvl1pPr marL="54864" indent="0" algn="l">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lgn="l">
              <a:defRPr/>
            </a:lvl1p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722437"/>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722437"/>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4791456" y="6480969"/>
            <a:ext cx="2133600" cy="301752"/>
          </a:xfrm>
        </p:spPr>
        <p:txBody>
          <a:bodyPr/>
          <a:lstStyle/>
          <a:p>
            <a:fld id="{65F950A0-37DE-4701-AEBE-CF19A00F3A83}" type="datetimeFigureOut">
              <a:rPr lang="en-US" smtClean="0"/>
              <a:pPr/>
              <a:t>24/01/2015</a:t>
            </a:fld>
            <a:endParaRPr lang="en-US"/>
          </a:p>
        </p:txBody>
      </p:sp>
      <p:sp>
        <p:nvSpPr>
          <p:cNvPr id="6" name="Footer Placeholder 5"/>
          <p:cNvSpPr>
            <a:spLocks noGrp="1"/>
          </p:cNvSpPr>
          <p:nvPr>
            <p:ph type="ftr" sz="quarter" idx="11"/>
          </p:nvPr>
        </p:nvSpPr>
        <p:spPr>
          <a:xfrm>
            <a:off x="457200" y="6480969"/>
            <a:ext cx="4260056" cy="301752"/>
          </a:xfrm>
        </p:spPr>
        <p:txBody>
          <a:bodyPr/>
          <a:lstStyle/>
          <a:p>
            <a:endParaRPr lang="en-US"/>
          </a:p>
        </p:txBody>
      </p:sp>
      <p:sp>
        <p:nvSpPr>
          <p:cNvPr id="7" name="Slide Number Placeholder 6"/>
          <p:cNvSpPr>
            <a:spLocks noGrp="1"/>
          </p:cNvSpPr>
          <p:nvPr>
            <p:ph type="sldNum" sz="quarter" idx="12"/>
          </p:nvPr>
        </p:nvSpPr>
        <p:spPr>
          <a:xfrm>
            <a:off x="7589520" y="6480969"/>
            <a:ext cx="502920" cy="301752"/>
          </a:xfrm>
        </p:spPr>
        <p:txBody>
          <a:bodyPr/>
          <a:lstStyle/>
          <a:p>
            <a:fld id="{1FD3302A-E8EB-48A5-A424-90BFE9E226C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48198" y="290732"/>
            <a:ext cx="1066800" cy="6153912"/>
          </a:xfrm>
        </p:spPr>
        <p:txBody>
          <a:bodyPr vert="vert270" anchor="b"/>
          <a:lstStyle>
            <a:lvl1pPr marL="0" algn="ctr">
              <a:defRPr sz="3300" b="1">
                <a:ln w="6350">
                  <a:solidFill>
                    <a:schemeClr val="tx1"/>
                  </a:solidFill>
                </a:ln>
                <a:solidFill>
                  <a:schemeClr val="tx1"/>
                </a:solidFill>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365006" y="290732"/>
            <a:ext cx="581024" cy="301752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1365006" y="3427124"/>
            <a:ext cx="581024" cy="301752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2022230" y="290732"/>
            <a:ext cx="6858000" cy="3017520"/>
          </a:xfrm>
        </p:spPr>
        <p:txBody>
          <a:bodyPr/>
          <a:lstStyle>
            <a:lvl1pPr algn="l">
              <a:defRPr sz="2400"/>
            </a:lvl1pPr>
            <a:lvl2pPr algn="l">
              <a:defRPr sz="2000"/>
            </a:lvl2pPr>
            <a:lvl3pPr algn="l">
              <a:defRPr sz="1800"/>
            </a:lvl3pPr>
            <a:lvl4pPr algn="l">
              <a:defRPr sz="1600"/>
            </a:lvl4pPr>
            <a:lvl5pPr algn="l">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2022230" y="3427124"/>
            <a:ext cx="6858000" cy="3017520"/>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a:xfrm>
            <a:off x="4791456" y="6480969"/>
            <a:ext cx="2130552" cy="301752"/>
          </a:xfrm>
        </p:spPr>
        <p:txBody>
          <a:bodyPr/>
          <a:lstStyle/>
          <a:p>
            <a:fld id="{65F950A0-37DE-4701-AEBE-CF19A00F3A83}" type="datetimeFigureOut">
              <a:rPr lang="en-US" smtClean="0"/>
              <a:pPr/>
              <a:t>24/01/2015</a:t>
            </a:fld>
            <a:endParaRPr lang="en-US"/>
          </a:p>
        </p:txBody>
      </p:sp>
      <p:sp>
        <p:nvSpPr>
          <p:cNvPr id="8" name="Footer Placeholder 7"/>
          <p:cNvSpPr>
            <a:spLocks noGrp="1"/>
          </p:cNvSpPr>
          <p:nvPr>
            <p:ph type="ftr" sz="quarter" idx="11"/>
          </p:nvPr>
        </p:nvSpPr>
        <p:spPr>
          <a:xfrm>
            <a:off x="457200" y="6480969"/>
            <a:ext cx="4261104" cy="301752"/>
          </a:xfrm>
        </p:spPr>
        <p:txBody>
          <a:bodyPr/>
          <a:lstStyle/>
          <a:p>
            <a:endParaRPr lang="en-US"/>
          </a:p>
        </p:txBody>
      </p:sp>
      <p:sp>
        <p:nvSpPr>
          <p:cNvPr id="9" name="Slide Number Placeholder 8"/>
          <p:cNvSpPr>
            <a:spLocks noGrp="1"/>
          </p:cNvSpPr>
          <p:nvPr>
            <p:ph type="sldNum" sz="quarter" idx="12"/>
          </p:nvPr>
        </p:nvSpPr>
        <p:spPr>
          <a:xfrm>
            <a:off x="7589520" y="6483096"/>
            <a:ext cx="502920" cy="301752"/>
          </a:xfrm>
        </p:spPr>
        <p:txBody>
          <a:bodyPr/>
          <a:lstStyle>
            <a:lvl1pPr algn="ctr">
              <a:defRPr/>
            </a:lvl1pPr>
          </a:lstStyle>
          <a:p>
            <a:fld id="{1FD3302A-E8EB-48A5-A424-90BFE9E226CC}"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65F950A0-37DE-4701-AEBE-CF19A00F3A83}" type="datetimeFigureOut">
              <a:rPr lang="en-US" smtClean="0"/>
              <a:pPr/>
              <a:t>24/01/2015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D3302A-E8EB-48A5-A424-90BFE9E226C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791456" y="6480969"/>
            <a:ext cx="2133600" cy="301752"/>
          </a:xfrm>
        </p:spPr>
        <p:txBody>
          <a:bodyPr/>
          <a:lstStyle/>
          <a:p>
            <a:fld id="{65F950A0-37DE-4701-AEBE-CF19A00F3A83}" type="datetimeFigureOut">
              <a:rPr lang="en-US" smtClean="0"/>
              <a:pPr/>
              <a:t>24/01/2015</a:t>
            </a:fld>
            <a:endParaRPr lang="en-US"/>
          </a:p>
        </p:txBody>
      </p:sp>
      <p:sp>
        <p:nvSpPr>
          <p:cNvPr id="3" name="Footer Placeholder 2"/>
          <p:cNvSpPr>
            <a:spLocks noGrp="1"/>
          </p:cNvSpPr>
          <p:nvPr>
            <p:ph type="ftr" sz="quarter" idx="11"/>
          </p:nvPr>
        </p:nvSpPr>
        <p:spPr>
          <a:xfrm>
            <a:off x="457200" y="6481890"/>
            <a:ext cx="4260056" cy="300831"/>
          </a:xfrm>
        </p:spPr>
        <p:txBody>
          <a:bodyPr/>
          <a:lstStyle/>
          <a:p>
            <a:endParaRPr lang="en-US"/>
          </a:p>
        </p:txBody>
      </p:sp>
      <p:sp>
        <p:nvSpPr>
          <p:cNvPr id="4" name="Slide Number Placeholder 3"/>
          <p:cNvSpPr>
            <a:spLocks noGrp="1"/>
          </p:cNvSpPr>
          <p:nvPr>
            <p:ph type="sldNum" sz="quarter" idx="12"/>
          </p:nvPr>
        </p:nvSpPr>
        <p:spPr>
          <a:xfrm>
            <a:off x="7589520" y="6480969"/>
            <a:ext cx="502920" cy="301752"/>
          </a:xfrm>
        </p:spPr>
        <p:txBody>
          <a:bodyPr/>
          <a:lstStyle/>
          <a:p>
            <a:fld id="{1FD3302A-E8EB-48A5-A424-90BFE9E226C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9456" y="367664"/>
            <a:ext cx="914400" cy="5943600"/>
          </a:xfrm>
        </p:spPr>
        <p:txBody>
          <a:bodyPr vert="vert270" anchor="b"/>
          <a:lstStyle>
            <a:lvl1pPr marL="0" marR="18288" algn="r">
              <a:spcBef>
                <a:spcPts val="0"/>
              </a:spcBef>
              <a:buNone/>
              <a:defRPr sz="2900" b="0" cap="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1135856" y="367664"/>
            <a:ext cx="2438400" cy="5943600"/>
          </a:xfrm>
        </p:spPr>
        <p:txBody>
          <a:bodyPr anchor="t"/>
          <a:lstStyle>
            <a:lvl1pPr marL="0" indent="0">
              <a:spcBef>
                <a:spcPts val="0"/>
              </a:spcBef>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651250" y="320040"/>
            <a:ext cx="5276088" cy="5989320"/>
          </a:xfrm>
        </p:spPr>
        <p:txBody>
          <a:bodyPr/>
          <a:lstStyle>
            <a:lvl1pPr>
              <a:spcBef>
                <a:spcPts val="0"/>
              </a:spcBef>
              <a:defRPr sz="3000"/>
            </a:lvl1pPr>
            <a:lvl2pPr>
              <a:defRPr sz="26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278976" y="6556248"/>
            <a:ext cx="2133600" cy="301752"/>
          </a:xfrm>
        </p:spPr>
        <p:txBody>
          <a:bodyPr/>
          <a:lstStyle>
            <a:lvl1pPr>
              <a:defRPr sz="900"/>
            </a:lvl1pPr>
          </a:lstStyle>
          <a:p>
            <a:fld id="{65F950A0-37DE-4701-AEBE-CF19A00F3A83}" type="datetimeFigureOut">
              <a:rPr lang="en-US" smtClean="0"/>
              <a:pPr/>
              <a:t>24/01/2015</a:t>
            </a:fld>
            <a:endParaRPr lang="en-US"/>
          </a:p>
        </p:txBody>
      </p:sp>
      <p:sp>
        <p:nvSpPr>
          <p:cNvPr id="6" name="Footer Placeholder 5"/>
          <p:cNvSpPr>
            <a:spLocks noGrp="1"/>
          </p:cNvSpPr>
          <p:nvPr>
            <p:ph type="ftr" sz="quarter" idx="11"/>
          </p:nvPr>
        </p:nvSpPr>
        <p:spPr>
          <a:xfrm>
            <a:off x="1135856" y="6556248"/>
            <a:ext cx="5143120" cy="301752"/>
          </a:xfrm>
        </p:spPr>
        <p:txBody>
          <a:bodyPr/>
          <a:lstStyle>
            <a:lvl1pPr>
              <a:defRPr sz="900"/>
            </a:lvl1pPr>
          </a:lstStyle>
          <a:p>
            <a:endParaRPr lang="en-US"/>
          </a:p>
        </p:txBody>
      </p:sp>
      <p:sp>
        <p:nvSpPr>
          <p:cNvPr id="7" name="Slide Number Placeholder 6"/>
          <p:cNvSpPr>
            <a:spLocks noGrp="1"/>
          </p:cNvSpPr>
          <p:nvPr>
            <p:ph type="sldNum" sz="quarter" idx="12"/>
          </p:nvPr>
        </p:nvSpPr>
        <p:spPr>
          <a:xfrm>
            <a:off x="8410576" y="6556248"/>
            <a:ext cx="502920" cy="301752"/>
          </a:xfrm>
        </p:spPr>
        <p:txBody>
          <a:bodyPr/>
          <a:lstStyle>
            <a:lvl1pPr>
              <a:defRPr sz="900"/>
            </a:lvl1pPr>
          </a:lstStyle>
          <a:p>
            <a:fld id="{1FD3302A-E8EB-48A5-A424-90BFE9E226CC}"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9456" y="150896"/>
            <a:ext cx="914400" cy="6400800"/>
          </a:xfrm>
        </p:spPr>
        <p:txBody>
          <a:bodyPr vert="vert270" anchor="b"/>
          <a:lstStyle>
            <a:lvl1pPr marL="0" algn="l">
              <a:buNone/>
              <a:defRPr sz="3000" b="0" cap="all" baseline="0"/>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138237" y="373966"/>
            <a:ext cx="7333488" cy="5486400"/>
          </a:xfrm>
          <a:solidFill>
            <a:schemeClr val="bg2">
              <a:shade val="50000"/>
            </a:schemeClr>
          </a:solidFill>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1143000" y="5867400"/>
            <a:ext cx="7333488" cy="685800"/>
          </a:xfrm>
          <a:solidFill>
            <a:schemeClr val="accent1">
              <a:alpha val="15000"/>
            </a:schemeClr>
          </a:solidFill>
          <a:ln>
            <a:solidFill>
              <a:schemeClr val="accent1"/>
            </a:solidFill>
            <a:miter lim="800000"/>
          </a:ln>
        </p:spPr>
        <p:txBody>
          <a:bodyPr/>
          <a:lstStyle>
            <a:lvl1pPr marL="0" indent="0">
              <a:spcBef>
                <a:spcPts val="0"/>
              </a:spcBef>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108192" y="6556248"/>
            <a:ext cx="2103120" cy="301752"/>
          </a:xfrm>
        </p:spPr>
        <p:txBody>
          <a:bodyPr/>
          <a:lstStyle>
            <a:lvl1pPr>
              <a:defRPr sz="900"/>
            </a:lvl1pPr>
          </a:lstStyle>
          <a:p>
            <a:fld id="{65F950A0-37DE-4701-AEBE-CF19A00F3A83}" type="datetimeFigureOut">
              <a:rPr lang="en-US" smtClean="0"/>
              <a:pPr/>
              <a:t>24/01/2015</a:t>
            </a:fld>
            <a:endParaRPr lang="en-US"/>
          </a:p>
        </p:txBody>
      </p:sp>
      <p:sp>
        <p:nvSpPr>
          <p:cNvPr id="6" name="Footer Placeholder 5"/>
          <p:cNvSpPr>
            <a:spLocks noGrp="1"/>
          </p:cNvSpPr>
          <p:nvPr>
            <p:ph type="ftr" sz="quarter" idx="11"/>
          </p:nvPr>
        </p:nvSpPr>
        <p:spPr>
          <a:xfrm>
            <a:off x="1170432" y="6557169"/>
            <a:ext cx="4948072" cy="301752"/>
          </a:xfrm>
        </p:spPr>
        <p:txBody>
          <a:bodyPr/>
          <a:lstStyle>
            <a:lvl1pPr>
              <a:defRPr sz="900"/>
            </a:lvl1pPr>
          </a:lstStyle>
          <a:p>
            <a:endParaRPr lang="en-US"/>
          </a:p>
        </p:txBody>
      </p:sp>
      <p:sp>
        <p:nvSpPr>
          <p:cNvPr id="7" name="Slide Number Placeholder 6"/>
          <p:cNvSpPr>
            <a:spLocks noGrp="1"/>
          </p:cNvSpPr>
          <p:nvPr>
            <p:ph type="sldNum" sz="quarter" idx="12"/>
          </p:nvPr>
        </p:nvSpPr>
        <p:spPr>
          <a:xfrm>
            <a:off x="8217192" y="6556248"/>
            <a:ext cx="365760" cy="301752"/>
          </a:xfrm>
        </p:spPr>
        <p:txBody>
          <a:bodyPr/>
          <a:lstStyle>
            <a:lvl1pPr algn="ctr">
              <a:defRPr sz="900"/>
            </a:lvl1pPr>
          </a:lstStyle>
          <a:p>
            <a:fld id="{1FD3302A-E8EB-48A5-A424-90BFE9E226CC}"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11" name="Right Triangle 10"/>
          <p:cNvSpPr/>
          <p:nvPr/>
        </p:nvSpPr>
        <p:spPr>
          <a:xfrm>
            <a:off x="7034" y="14068"/>
            <a:ext cx="9129932" cy="6836899"/>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cxnSp>
        <p:nvCxnSpPr>
          <p:cNvPr id="8" name="Straight Connector 7"/>
          <p:cNvCxnSpPr/>
          <p:nvPr/>
        </p:nvCxnSpPr>
        <p:spPr>
          <a:xfrm>
            <a:off x="0" y="7034"/>
            <a:ext cx="9136966"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10800000" flipV="1">
            <a:off x="6468794" y="4948410"/>
            <a:ext cx="2672861"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2" name="Title Placeholder 21"/>
          <p:cNvSpPr>
            <a:spLocks noGrp="1"/>
          </p:cNvSpPr>
          <p:nvPr>
            <p:ph type="title"/>
          </p:nvPr>
        </p:nvSpPr>
        <p:spPr>
          <a:xfrm>
            <a:off x="457200" y="267494"/>
            <a:ext cx="8229600" cy="1399032"/>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882808"/>
            <a:ext cx="8229600" cy="4572000"/>
          </a:xfrm>
          <a:prstGeom prst="rect">
            <a:avLst/>
          </a:prstGeom>
        </p:spPr>
        <p:txBody>
          <a:bodyPr vert="horz" anchor="t">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4791456" y="6480969"/>
            <a:ext cx="2133600" cy="301752"/>
          </a:xfrm>
          <a:prstGeom prst="rect">
            <a:avLst/>
          </a:prstGeom>
        </p:spPr>
        <p:txBody>
          <a:bodyPr vert="horz" anchor="b"/>
          <a:lstStyle>
            <a:lvl1pPr algn="l" eaLnBrk="1" latinLnBrk="0" hangingPunct="1">
              <a:defRPr kumimoji="0" sz="1000" b="0">
                <a:solidFill>
                  <a:schemeClr val="tx1"/>
                </a:solidFill>
              </a:defRPr>
            </a:lvl1pPr>
          </a:lstStyle>
          <a:p>
            <a:fld id="{65F950A0-37DE-4701-AEBE-CF19A00F3A83}" type="datetimeFigureOut">
              <a:rPr lang="en-US" smtClean="0"/>
              <a:pPr/>
              <a:t>24/01/2015</a:t>
            </a:fld>
            <a:endParaRPr lang="en-US"/>
          </a:p>
        </p:txBody>
      </p:sp>
      <p:sp>
        <p:nvSpPr>
          <p:cNvPr id="3" name="Footer Placeholder 2"/>
          <p:cNvSpPr>
            <a:spLocks noGrp="1"/>
          </p:cNvSpPr>
          <p:nvPr>
            <p:ph type="ftr" sz="quarter" idx="3"/>
          </p:nvPr>
        </p:nvSpPr>
        <p:spPr>
          <a:xfrm>
            <a:off x="457200" y="6481890"/>
            <a:ext cx="4260056" cy="300831"/>
          </a:xfrm>
          <a:prstGeom prst="rect">
            <a:avLst/>
          </a:prstGeom>
        </p:spPr>
        <p:txBody>
          <a:bodyPr vert="horz" anchor="b"/>
          <a:lstStyle>
            <a:lvl1pPr algn="r" eaLnBrk="1" latinLnBrk="0" hangingPunct="1">
              <a:defRPr kumimoji="0" sz="1000">
                <a:solidFill>
                  <a:schemeClr val="tx1"/>
                </a:solidFill>
              </a:defRPr>
            </a:lvl1pPr>
          </a:lstStyle>
          <a:p>
            <a:endParaRPr lang="en-US"/>
          </a:p>
        </p:txBody>
      </p:sp>
      <p:sp>
        <p:nvSpPr>
          <p:cNvPr id="23" name="Slide Number Placeholder 22"/>
          <p:cNvSpPr>
            <a:spLocks noGrp="1"/>
          </p:cNvSpPr>
          <p:nvPr>
            <p:ph type="sldNum" sz="quarter" idx="4"/>
          </p:nvPr>
        </p:nvSpPr>
        <p:spPr>
          <a:xfrm>
            <a:off x="7589520" y="6480969"/>
            <a:ext cx="502920" cy="301752"/>
          </a:xfrm>
          <a:prstGeom prst="rect">
            <a:avLst/>
          </a:prstGeom>
        </p:spPr>
        <p:txBody>
          <a:bodyPr vert="horz" anchor="b"/>
          <a:lstStyle>
            <a:lvl1pPr algn="ctr" eaLnBrk="1" latinLnBrk="0" hangingPunct="1">
              <a:defRPr kumimoji="0" sz="1200">
                <a:solidFill>
                  <a:schemeClr val="tx1"/>
                </a:solidFill>
              </a:defRPr>
            </a:lvl1pPr>
          </a:lstStyle>
          <a:p>
            <a:fld id="{1FD3302A-E8EB-48A5-A424-90BFE9E226CC}"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xStyles>
    <p:titleStyle>
      <a:lvl1pPr marL="484632"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p:titleStyle>
    <p:bodyStyle>
      <a:lvl1pPr marL="448056"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822960" indent="-285750" algn="l" rtl="0" eaLnBrk="1" latinLnBrk="0" hangingPunct="1">
        <a:spcBef>
          <a:spcPct val="20000"/>
        </a:spcBef>
        <a:buClr>
          <a:schemeClr val="accent1"/>
        </a:buClr>
        <a:buSzPct val="95000"/>
        <a:buFont typeface="Verdana"/>
        <a:buChar char="›"/>
        <a:defRPr kumimoji="0" sz="2600" kern="1200">
          <a:solidFill>
            <a:schemeClr val="tx1"/>
          </a:solidFill>
          <a:latin typeface="+mn-lt"/>
          <a:ea typeface="+mn-ea"/>
          <a:cs typeface="+mn-cs"/>
        </a:defRPr>
      </a:lvl2pPr>
      <a:lvl3pPr marL="1106424" indent="-228600" algn="l" rtl="0" eaLnBrk="1" latinLnBrk="0" hangingPunct="1">
        <a:spcBef>
          <a:spcPct val="20000"/>
        </a:spcBef>
        <a:buClr>
          <a:schemeClr val="accent1"/>
        </a:buClr>
        <a:buFont typeface="Wingdings 2"/>
        <a:buChar char=""/>
        <a:defRPr kumimoji="0" sz="2400" kern="1200">
          <a:solidFill>
            <a:schemeClr val="tx1"/>
          </a:solidFill>
          <a:latin typeface="+mn-lt"/>
          <a:ea typeface="+mn-ea"/>
          <a:cs typeface="+mn-cs"/>
        </a:defRPr>
      </a:lvl3pPr>
      <a:lvl4pPr marL="1371600" indent="-210312" algn="l" rtl="0" eaLnBrk="1" latinLnBrk="0" hangingPunct="1">
        <a:spcBef>
          <a:spcPct val="20000"/>
        </a:spcBef>
        <a:buClr>
          <a:schemeClr val="accent1"/>
        </a:buClr>
        <a:buFont typeface="Wingdings 2"/>
        <a:buChar char=""/>
        <a:defRPr kumimoji="0" sz="2000" kern="1200">
          <a:solidFill>
            <a:schemeClr val="tx1"/>
          </a:solidFill>
          <a:latin typeface="+mn-lt"/>
          <a:ea typeface="+mn-ea"/>
          <a:cs typeface="+mn-cs"/>
        </a:defRPr>
      </a:lvl4pPr>
      <a:lvl5pPr marL="1600200" indent="-210312" algn="l" rtl="0" eaLnBrk="1" latinLnBrk="0" hangingPunct="1">
        <a:spcBef>
          <a:spcPct val="20000"/>
        </a:spcBef>
        <a:buClr>
          <a:schemeClr val="accent1">
            <a:tint val="75000"/>
          </a:schemeClr>
        </a:buClr>
        <a:buFont typeface="Wingdings 2"/>
        <a:buChar char=""/>
        <a:defRPr kumimoji="0" sz="1900" kern="1200">
          <a:solidFill>
            <a:schemeClr val="tx1"/>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kumimoji="0"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png"/><Relationship Id="rId7"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0.tiff"/></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png"/><Relationship Id="rId7" Type="http://schemas.openxmlformats.org/officeDocument/2006/relationships/diagramQuickStyle" Target="../diagrams/quickStyle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46.png"/><Relationship Id="rId4" Type="http://schemas.openxmlformats.org/officeDocument/2006/relationships/image" Target="../media/image45.png"/><Relationship Id="rId9" Type="http://schemas.microsoft.com/office/2007/relationships/diagramDrawing" Target="../diagrams/drawing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9.gif"/><Relationship Id="rId5" Type="http://schemas.openxmlformats.org/officeDocument/2006/relationships/image" Target="../media/image58.pn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www.oracle.com/index.html"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6.jpeg"/><Relationship Id="rId5" Type="http://schemas.openxmlformats.org/officeDocument/2006/relationships/image" Target="../media/image65.png"/><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s://dl-ssl.google.com/android/eclipse/" TargetMode="External"/><Relationship Id="rId5" Type="http://schemas.openxmlformats.org/officeDocument/2006/relationships/image" Target="../media/image68.png"/><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75.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9.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78.jpeg"/><Relationship Id="rId5" Type="http://schemas.openxmlformats.org/officeDocument/2006/relationships/image" Target="../media/image77.png"/><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video" Target="file:///C:\Users\DELL\Google%20Drive\CLBHT_Appcelerator%20Titanium_2\T&#224;i%20li&#7879;u\Demo.mp4" TargetMode="External"/><Relationship Id="rId6" Type="http://schemas.openxmlformats.org/officeDocument/2006/relationships/image" Target="../media/image84.png"/><Relationship Id="rId5" Type="http://schemas.openxmlformats.org/officeDocument/2006/relationships/image" Target="../media/image61.pn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91.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93.jpeg"/><Relationship Id="rId4" Type="http://schemas.openxmlformats.org/officeDocument/2006/relationships/image" Target="../media/image92.jpe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95.jpeg"/><Relationship Id="rId4" Type="http://schemas.openxmlformats.org/officeDocument/2006/relationships/image" Target="../media/image94.jpe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93.jpeg"/><Relationship Id="rId4" Type="http://schemas.openxmlformats.org/officeDocument/2006/relationships/image" Target="../media/image96.jpeg"/></Relationships>
</file>

<file path=ppt/slides/_rels/slide53.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3.png"/><Relationship Id="rId7" Type="http://schemas.openxmlformats.org/officeDocument/2006/relationships/image" Target="../media/image17.jpeg"/><Relationship Id="rId12"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jpeg"/><Relationship Id="rId11" Type="http://schemas.openxmlformats.org/officeDocument/2006/relationships/image" Target="../media/image21.png"/><Relationship Id="rId5" Type="http://schemas.openxmlformats.org/officeDocument/2006/relationships/image" Target="../media/image15.jpeg"/><Relationship Id="rId10" Type="http://schemas.openxmlformats.org/officeDocument/2006/relationships/image" Target="../media/image20.png"/><Relationship Id="rId4" Type="http://schemas.openxmlformats.org/officeDocument/2006/relationships/image" Target="../media/image14.jpeg"/><Relationship Id="rId9"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DELL\Desktop\2.png"/>
          <p:cNvPicPr>
            <a:picLocks noChangeAspect="1" noChangeArrowheads="1"/>
          </p:cNvPicPr>
          <p:nvPr/>
        </p:nvPicPr>
        <p:blipFill>
          <a:blip r:embed="rId2" cstate="print"/>
          <a:srcRect/>
          <a:stretch>
            <a:fillRect/>
          </a:stretch>
        </p:blipFill>
        <p:spPr bwMode="auto">
          <a:xfrm>
            <a:off x="0" y="0"/>
            <a:ext cx="9146979" cy="6858000"/>
          </a:xfrm>
          <a:prstGeom prst="rect">
            <a:avLst/>
          </a:prstGeom>
          <a:noFill/>
        </p:spPr>
      </p:pic>
      <p:sp>
        <p:nvSpPr>
          <p:cNvPr id="2" name="Title 1"/>
          <p:cNvSpPr>
            <a:spLocks noGrp="1"/>
          </p:cNvSpPr>
          <p:nvPr>
            <p:ph type="ctrTitle"/>
          </p:nvPr>
        </p:nvSpPr>
        <p:spPr>
          <a:xfrm>
            <a:off x="304800" y="2286000"/>
            <a:ext cx="8062912" cy="1981200"/>
          </a:xfrm>
        </p:spPr>
        <p:txBody>
          <a:bodyPr>
            <a:normAutofit fontScale="90000"/>
          </a:bodyPr>
          <a:lstStyle/>
          <a:p>
            <a:pPr algn="ctr"/>
            <a:r>
              <a:rPr lang="en-US" dirty="0" err="1" smtClean="0">
                <a:latin typeface="Arial" pitchFamily="34" charset="0"/>
                <a:cs typeface="Arial" pitchFamily="34" charset="0"/>
              </a:rPr>
              <a:t>Appcelerator</a:t>
            </a:r>
            <a:r>
              <a:rPr lang="en-US" dirty="0" smtClean="0">
                <a:latin typeface="Arial" pitchFamily="34" charset="0"/>
                <a:cs typeface="Arial" pitchFamily="34" charset="0"/>
              </a:rPr>
              <a:t> Titanium:</a:t>
            </a:r>
            <a:br>
              <a:rPr lang="en-US" dirty="0" smtClean="0">
                <a:latin typeface="Arial" pitchFamily="34" charset="0"/>
                <a:cs typeface="Arial" pitchFamily="34" charset="0"/>
              </a:rPr>
            </a:br>
            <a:r>
              <a:rPr lang="en-US" dirty="0" smtClean="0">
                <a:latin typeface="Arial" pitchFamily="34" charset="0"/>
                <a:cs typeface="Arial" pitchFamily="34" charset="0"/>
              </a:rPr>
              <a:t> </a:t>
            </a:r>
            <a:r>
              <a:rPr lang="en-US" dirty="0" err="1" smtClean="0">
                <a:latin typeface="Arial" pitchFamily="34" charset="0"/>
                <a:cs typeface="Arial" pitchFamily="34" charset="0"/>
              </a:rPr>
              <a:t>Nghiên</a:t>
            </a:r>
            <a:r>
              <a:rPr lang="en-US" dirty="0" smtClean="0">
                <a:latin typeface="Arial" pitchFamily="34" charset="0"/>
                <a:cs typeface="Arial" pitchFamily="34" charset="0"/>
              </a:rPr>
              <a:t> </a:t>
            </a:r>
            <a:r>
              <a:rPr lang="en-US" dirty="0" err="1" smtClean="0">
                <a:latin typeface="Arial" pitchFamily="34" charset="0"/>
                <a:cs typeface="Arial" pitchFamily="34" charset="0"/>
              </a:rPr>
              <a:t>cứu</a:t>
            </a:r>
            <a:r>
              <a:rPr lang="en-US" dirty="0" smtClean="0">
                <a:latin typeface="Arial" pitchFamily="34" charset="0"/>
                <a:cs typeface="Arial" pitchFamily="34" charset="0"/>
              </a:rPr>
              <a:t> </a:t>
            </a:r>
            <a:r>
              <a:rPr lang="en-US" dirty="0" err="1" smtClean="0">
                <a:latin typeface="Arial" pitchFamily="34" charset="0"/>
                <a:cs typeface="Arial" pitchFamily="34" charset="0"/>
              </a:rPr>
              <a:t>và</a:t>
            </a:r>
            <a:r>
              <a:rPr lang="en-US" dirty="0" smtClean="0">
                <a:latin typeface="Arial" pitchFamily="34" charset="0"/>
                <a:cs typeface="Arial" pitchFamily="34" charset="0"/>
              </a:rPr>
              <a:t> </a:t>
            </a:r>
            <a:r>
              <a:rPr lang="en-US" dirty="0" err="1" smtClean="0">
                <a:latin typeface="Arial" pitchFamily="34" charset="0"/>
                <a:cs typeface="Arial" pitchFamily="34" charset="0"/>
              </a:rPr>
              <a:t>phát</a:t>
            </a:r>
            <a:r>
              <a:rPr lang="en-US" dirty="0" smtClean="0">
                <a:latin typeface="Arial" pitchFamily="34" charset="0"/>
                <a:cs typeface="Arial" pitchFamily="34" charset="0"/>
              </a:rPr>
              <a:t> </a:t>
            </a:r>
            <a:r>
              <a:rPr lang="en-US" dirty="0" err="1" smtClean="0">
                <a:latin typeface="Arial" pitchFamily="34" charset="0"/>
                <a:cs typeface="Arial" pitchFamily="34" charset="0"/>
              </a:rPr>
              <a:t>triển</a:t>
            </a:r>
            <a:r>
              <a:rPr lang="en-US" dirty="0" smtClean="0">
                <a:latin typeface="Arial" pitchFamily="34" charset="0"/>
                <a:cs typeface="Arial" pitchFamily="34" charset="0"/>
              </a:rPr>
              <a:t> </a:t>
            </a:r>
            <a:br>
              <a:rPr lang="en-US" dirty="0" smtClean="0">
                <a:latin typeface="Arial" pitchFamily="34" charset="0"/>
                <a:cs typeface="Arial" pitchFamily="34" charset="0"/>
              </a:rPr>
            </a:br>
            <a:r>
              <a:rPr lang="en-US" dirty="0" err="1" smtClean="0">
                <a:latin typeface="Arial" pitchFamily="34" charset="0"/>
                <a:cs typeface="Arial" pitchFamily="34" charset="0"/>
              </a:rPr>
              <a:t>ứng</a:t>
            </a:r>
            <a:r>
              <a:rPr lang="en-US" dirty="0" smtClean="0">
                <a:latin typeface="Arial" pitchFamily="34" charset="0"/>
                <a:cs typeface="Arial" pitchFamily="34" charset="0"/>
              </a:rPr>
              <a:t> </a:t>
            </a:r>
            <a:r>
              <a:rPr lang="en-US" dirty="0" err="1" smtClean="0">
                <a:latin typeface="Arial" pitchFamily="34" charset="0"/>
                <a:cs typeface="Arial" pitchFamily="34" charset="0"/>
              </a:rPr>
              <a:t>dụng</a:t>
            </a:r>
            <a:r>
              <a:rPr lang="en-US" dirty="0" smtClean="0">
                <a:latin typeface="Arial" pitchFamily="34" charset="0"/>
                <a:cs typeface="Arial" pitchFamily="34" charset="0"/>
              </a:rPr>
              <a:t> </a:t>
            </a:r>
            <a:r>
              <a:rPr lang="en-US" dirty="0" err="1" smtClean="0">
                <a:latin typeface="Arial" pitchFamily="34" charset="0"/>
                <a:cs typeface="Arial" pitchFamily="34" charset="0"/>
              </a:rPr>
              <a:t>điện</a:t>
            </a:r>
            <a:r>
              <a:rPr lang="en-US" dirty="0" smtClean="0">
                <a:latin typeface="Arial" pitchFamily="34" charset="0"/>
                <a:cs typeface="Arial" pitchFamily="34" charset="0"/>
              </a:rPr>
              <a:t> </a:t>
            </a:r>
            <a:r>
              <a:rPr lang="en-US" dirty="0" err="1" smtClean="0">
                <a:latin typeface="Arial" pitchFamily="34" charset="0"/>
                <a:cs typeface="Arial" pitchFamily="34" charset="0"/>
              </a:rPr>
              <a:t>thoại</a:t>
            </a:r>
            <a:r>
              <a:rPr lang="en-US" dirty="0" smtClean="0">
                <a:latin typeface="Arial" pitchFamily="34" charset="0"/>
                <a:cs typeface="Arial" pitchFamily="34" charset="0"/>
              </a:rPr>
              <a:t> </a:t>
            </a:r>
            <a:r>
              <a:rPr lang="en-US" dirty="0" err="1" smtClean="0">
                <a:latin typeface="Arial" pitchFamily="34" charset="0"/>
                <a:cs typeface="Arial" pitchFamily="34" charset="0"/>
              </a:rPr>
              <a:t>đa</a:t>
            </a:r>
            <a:r>
              <a:rPr lang="en-US" dirty="0" smtClean="0">
                <a:latin typeface="Arial" pitchFamily="34" charset="0"/>
                <a:cs typeface="Arial" pitchFamily="34" charset="0"/>
              </a:rPr>
              <a:t> </a:t>
            </a:r>
            <a:r>
              <a:rPr lang="en-US" dirty="0" err="1" smtClean="0">
                <a:latin typeface="Arial" pitchFamily="34" charset="0"/>
                <a:cs typeface="Arial" pitchFamily="34" charset="0"/>
              </a:rPr>
              <a:t>nền</a:t>
            </a:r>
            <a:r>
              <a:rPr lang="en-US" dirty="0" smtClean="0">
                <a:latin typeface="Arial" pitchFamily="34" charset="0"/>
                <a:cs typeface="Arial" pitchFamily="34" charset="0"/>
              </a:rPr>
              <a:t> </a:t>
            </a:r>
            <a:r>
              <a:rPr lang="en-US" dirty="0" err="1" smtClean="0">
                <a:latin typeface="Arial" pitchFamily="34" charset="0"/>
                <a:cs typeface="Arial" pitchFamily="34" charset="0"/>
              </a:rPr>
              <a:t>tảng</a:t>
            </a:r>
            <a:endParaRPr lang="en-US" dirty="0">
              <a:latin typeface="Hobo Std" pitchFamily="34" charset="0"/>
            </a:endParaRPr>
          </a:p>
        </p:txBody>
      </p:sp>
      <p:sp>
        <p:nvSpPr>
          <p:cNvPr id="3" name="Subtitle 2"/>
          <p:cNvSpPr>
            <a:spLocks noGrp="1"/>
          </p:cNvSpPr>
          <p:nvPr>
            <p:ph type="subTitle" idx="1"/>
          </p:nvPr>
        </p:nvSpPr>
        <p:spPr>
          <a:xfrm>
            <a:off x="609600" y="4572000"/>
            <a:ext cx="8062912" cy="1752600"/>
          </a:xfrm>
        </p:spPr>
        <p:txBody>
          <a:bodyPr>
            <a:normAutofit fontScale="92500" lnSpcReduction="10000"/>
          </a:bodyPr>
          <a:lstStyle/>
          <a:p>
            <a:r>
              <a:rPr lang="en-US" b="1" dirty="0" err="1" smtClean="0">
                <a:solidFill>
                  <a:schemeClr val="bg2">
                    <a:lumMod val="50000"/>
                  </a:schemeClr>
                </a:solidFill>
                <a:effectLst>
                  <a:outerShdw blurRad="38100" dist="38100" dir="2700000" algn="tl">
                    <a:srgbClr val="000000">
                      <a:alpha val="43137"/>
                    </a:srgbClr>
                  </a:outerShdw>
                </a:effectLst>
                <a:latin typeface="Times New Roman" pitchFamily="18" charset="0"/>
                <a:cs typeface="Times New Roman" pitchFamily="18" charset="0"/>
              </a:rPr>
              <a:t>Trần</a:t>
            </a:r>
            <a:r>
              <a:rPr lang="en-US" b="1" dirty="0" smtClean="0">
                <a:solidFill>
                  <a:schemeClr val="bg2">
                    <a:lumMod val="50000"/>
                  </a:schemeClr>
                </a:solidFill>
                <a:effectLst>
                  <a:outerShdw blurRad="38100" dist="38100" dir="2700000" algn="tl">
                    <a:srgbClr val="000000">
                      <a:alpha val="43137"/>
                    </a:srgbClr>
                  </a:outerShdw>
                </a:effectLst>
                <a:latin typeface="Times New Roman" pitchFamily="18" charset="0"/>
                <a:cs typeface="Times New Roman" pitchFamily="18" charset="0"/>
              </a:rPr>
              <a:t> </a:t>
            </a:r>
            <a:r>
              <a:rPr lang="en-US" b="1" dirty="0" err="1" smtClean="0">
                <a:solidFill>
                  <a:schemeClr val="bg2">
                    <a:lumMod val="50000"/>
                  </a:schemeClr>
                </a:solidFill>
                <a:effectLst>
                  <a:outerShdw blurRad="38100" dist="38100" dir="2700000" algn="tl">
                    <a:srgbClr val="000000">
                      <a:alpha val="43137"/>
                    </a:srgbClr>
                  </a:outerShdw>
                </a:effectLst>
                <a:latin typeface="Times New Roman" pitchFamily="18" charset="0"/>
                <a:cs typeface="Times New Roman" pitchFamily="18" charset="0"/>
              </a:rPr>
              <a:t>Tuấn</a:t>
            </a:r>
            <a:r>
              <a:rPr lang="en-US" b="1" dirty="0" smtClean="0">
                <a:solidFill>
                  <a:schemeClr val="bg2">
                    <a:lumMod val="50000"/>
                  </a:schemeClr>
                </a:solidFill>
                <a:effectLst>
                  <a:outerShdw blurRad="38100" dist="38100" dir="2700000" algn="tl">
                    <a:srgbClr val="000000">
                      <a:alpha val="43137"/>
                    </a:srgbClr>
                  </a:outerShdw>
                </a:effectLst>
                <a:latin typeface="Times New Roman" pitchFamily="18" charset="0"/>
                <a:cs typeface="Times New Roman" pitchFamily="18" charset="0"/>
              </a:rPr>
              <a:t> </a:t>
            </a:r>
            <a:r>
              <a:rPr lang="en-US" b="1" dirty="0" err="1" smtClean="0">
                <a:solidFill>
                  <a:schemeClr val="bg2">
                    <a:lumMod val="50000"/>
                  </a:schemeClr>
                </a:solidFill>
                <a:effectLst>
                  <a:outerShdw blurRad="38100" dist="38100" dir="2700000" algn="tl">
                    <a:srgbClr val="000000">
                      <a:alpha val="43137"/>
                    </a:srgbClr>
                  </a:outerShdw>
                </a:effectLst>
                <a:latin typeface="Times New Roman" pitchFamily="18" charset="0"/>
                <a:cs typeface="Times New Roman" pitchFamily="18" charset="0"/>
              </a:rPr>
              <a:t>Anh</a:t>
            </a:r>
            <a:endParaRPr lang="en-US" b="1" dirty="0" smtClean="0">
              <a:solidFill>
                <a:schemeClr val="bg2">
                  <a:lumMod val="50000"/>
                </a:schemeClr>
              </a:solidFill>
              <a:effectLst>
                <a:outerShdw blurRad="38100" dist="38100" dir="2700000" algn="tl">
                  <a:srgbClr val="000000">
                    <a:alpha val="43137"/>
                  </a:srgbClr>
                </a:outerShdw>
              </a:effectLst>
              <a:latin typeface="Times New Roman" pitchFamily="18" charset="0"/>
              <a:cs typeface="Times New Roman" pitchFamily="18" charset="0"/>
            </a:endParaRPr>
          </a:p>
          <a:p>
            <a:r>
              <a:rPr lang="en-US" b="1" dirty="0" err="1" smtClean="0">
                <a:solidFill>
                  <a:schemeClr val="bg2">
                    <a:lumMod val="50000"/>
                  </a:schemeClr>
                </a:solidFill>
                <a:effectLst>
                  <a:outerShdw blurRad="38100" dist="38100" dir="2700000" algn="tl">
                    <a:srgbClr val="000000">
                      <a:alpha val="43137"/>
                    </a:srgbClr>
                  </a:outerShdw>
                </a:effectLst>
                <a:latin typeface="Times New Roman" pitchFamily="18" charset="0"/>
                <a:cs typeface="Times New Roman" pitchFamily="18" charset="0"/>
              </a:rPr>
              <a:t>Nguyễn</a:t>
            </a:r>
            <a:r>
              <a:rPr lang="en-US" b="1" dirty="0" smtClean="0">
                <a:solidFill>
                  <a:schemeClr val="bg2">
                    <a:lumMod val="50000"/>
                  </a:schemeClr>
                </a:solidFill>
                <a:effectLst>
                  <a:outerShdw blurRad="38100" dist="38100" dir="2700000" algn="tl">
                    <a:srgbClr val="000000">
                      <a:alpha val="43137"/>
                    </a:srgbClr>
                  </a:outerShdw>
                </a:effectLst>
                <a:latin typeface="Times New Roman" pitchFamily="18" charset="0"/>
                <a:cs typeface="Times New Roman" pitchFamily="18" charset="0"/>
              </a:rPr>
              <a:t> </a:t>
            </a:r>
            <a:r>
              <a:rPr lang="en-US" b="1" dirty="0" err="1" smtClean="0">
                <a:solidFill>
                  <a:schemeClr val="bg2">
                    <a:lumMod val="50000"/>
                  </a:schemeClr>
                </a:solidFill>
                <a:effectLst>
                  <a:outerShdw blurRad="38100" dist="38100" dir="2700000" algn="tl">
                    <a:srgbClr val="000000">
                      <a:alpha val="43137"/>
                    </a:srgbClr>
                  </a:outerShdw>
                </a:effectLst>
                <a:latin typeface="Times New Roman" pitchFamily="18" charset="0"/>
                <a:cs typeface="Times New Roman" pitchFamily="18" charset="0"/>
              </a:rPr>
              <a:t>Anh</a:t>
            </a:r>
            <a:r>
              <a:rPr lang="en-US" b="1" dirty="0" smtClean="0">
                <a:solidFill>
                  <a:schemeClr val="bg2">
                    <a:lumMod val="50000"/>
                  </a:schemeClr>
                </a:solidFill>
                <a:effectLst>
                  <a:outerShdw blurRad="38100" dist="38100" dir="2700000" algn="tl">
                    <a:srgbClr val="000000">
                      <a:alpha val="43137"/>
                    </a:srgbClr>
                  </a:outerShdw>
                </a:effectLst>
                <a:latin typeface="Times New Roman" pitchFamily="18" charset="0"/>
                <a:cs typeface="Times New Roman" pitchFamily="18" charset="0"/>
              </a:rPr>
              <a:t> </a:t>
            </a:r>
            <a:r>
              <a:rPr lang="en-US" b="1" dirty="0" err="1" smtClean="0">
                <a:solidFill>
                  <a:schemeClr val="bg2">
                    <a:lumMod val="50000"/>
                  </a:schemeClr>
                </a:solidFill>
                <a:effectLst>
                  <a:outerShdw blurRad="38100" dist="38100" dir="2700000" algn="tl">
                    <a:srgbClr val="000000">
                      <a:alpha val="43137"/>
                    </a:srgbClr>
                  </a:outerShdw>
                </a:effectLst>
                <a:latin typeface="Times New Roman" pitchFamily="18" charset="0"/>
                <a:cs typeface="Times New Roman" pitchFamily="18" charset="0"/>
              </a:rPr>
              <a:t>Thi</a:t>
            </a:r>
            <a:endParaRPr lang="en-US" b="1" dirty="0" smtClean="0">
              <a:solidFill>
                <a:schemeClr val="bg2">
                  <a:lumMod val="50000"/>
                </a:schemeClr>
              </a:solidFill>
              <a:effectLst>
                <a:outerShdw blurRad="38100" dist="38100" dir="2700000" algn="tl">
                  <a:srgbClr val="000000">
                    <a:alpha val="43137"/>
                  </a:srgbClr>
                </a:outerShdw>
              </a:effectLst>
              <a:latin typeface="Times New Roman" pitchFamily="18" charset="0"/>
              <a:cs typeface="Times New Roman" pitchFamily="18" charset="0"/>
            </a:endParaRPr>
          </a:p>
          <a:p>
            <a:r>
              <a:rPr lang="en-US" b="1" dirty="0" err="1" smtClean="0">
                <a:solidFill>
                  <a:schemeClr val="bg2">
                    <a:lumMod val="50000"/>
                  </a:schemeClr>
                </a:solidFill>
                <a:effectLst>
                  <a:outerShdw blurRad="38100" dist="38100" dir="2700000" algn="tl">
                    <a:srgbClr val="000000">
                      <a:alpha val="43137"/>
                    </a:srgbClr>
                  </a:outerShdw>
                </a:effectLst>
                <a:latin typeface="Times New Roman" pitchFamily="18" charset="0"/>
                <a:cs typeface="Times New Roman" pitchFamily="18" charset="0"/>
              </a:rPr>
              <a:t>Nguyễn</a:t>
            </a:r>
            <a:r>
              <a:rPr lang="en-US" b="1" dirty="0" smtClean="0">
                <a:solidFill>
                  <a:schemeClr val="bg2">
                    <a:lumMod val="50000"/>
                  </a:schemeClr>
                </a:solidFill>
                <a:effectLst>
                  <a:outerShdw blurRad="38100" dist="38100" dir="2700000" algn="tl">
                    <a:srgbClr val="000000">
                      <a:alpha val="43137"/>
                    </a:srgbClr>
                  </a:outerShdw>
                </a:effectLst>
                <a:latin typeface="Times New Roman" pitchFamily="18" charset="0"/>
                <a:cs typeface="Times New Roman" pitchFamily="18" charset="0"/>
              </a:rPr>
              <a:t> </a:t>
            </a:r>
            <a:r>
              <a:rPr lang="en-US" b="1" dirty="0" err="1" smtClean="0">
                <a:solidFill>
                  <a:schemeClr val="bg2">
                    <a:lumMod val="50000"/>
                  </a:schemeClr>
                </a:solidFill>
                <a:effectLst>
                  <a:outerShdw blurRad="38100" dist="38100" dir="2700000" algn="tl">
                    <a:srgbClr val="000000">
                      <a:alpha val="43137"/>
                    </a:srgbClr>
                  </a:outerShdw>
                </a:effectLst>
                <a:latin typeface="Times New Roman" pitchFamily="18" charset="0"/>
                <a:cs typeface="Times New Roman" pitchFamily="18" charset="0"/>
              </a:rPr>
              <a:t>Tấn</a:t>
            </a:r>
            <a:r>
              <a:rPr lang="en-US" b="1" dirty="0" smtClean="0">
                <a:solidFill>
                  <a:schemeClr val="bg2">
                    <a:lumMod val="50000"/>
                  </a:schemeClr>
                </a:solidFill>
                <a:effectLst>
                  <a:outerShdw blurRad="38100" dist="38100" dir="2700000" algn="tl">
                    <a:srgbClr val="000000">
                      <a:alpha val="43137"/>
                    </a:srgbClr>
                  </a:outerShdw>
                </a:effectLst>
                <a:latin typeface="Times New Roman" pitchFamily="18" charset="0"/>
                <a:cs typeface="Times New Roman" pitchFamily="18" charset="0"/>
              </a:rPr>
              <a:t> </a:t>
            </a:r>
            <a:r>
              <a:rPr lang="en-US" b="1" dirty="0" err="1" smtClean="0">
                <a:solidFill>
                  <a:schemeClr val="bg2">
                    <a:lumMod val="50000"/>
                  </a:schemeClr>
                </a:solidFill>
                <a:effectLst>
                  <a:outerShdw blurRad="38100" dist="38100" dir="2700000" algn="tl">
                    <a:srgbClr val="000000">
                      <a:alpha val="43137"/>
                    </a:srgbClr>
                  </a:outerShdw>
                </a:effectLst>
                <a:latin typeface="Times New Roman" pitchFamily="18" charset="0"/>
                <a:cs typeface="Times New Roman" pitchFamily="18" charset="0"/>
              </a:rPr>
              <a:t>Dương</a:t>
            </a:r>
            <a:endParaRPr lang="en-US" b="1" dirty="0" smtClean="0">
              <a:solidFill>
                <a:schemeClr val="bg2">
                  <a:lumMod val="50000"/>
                </a:schemeClr>
              </a:solidFill>
              <a:effectLst>
                <a:outerShdw blurRad="38100" dist="38100" dir="2700000" algn="tl">
                  <a:srgbClr val="000000">
                    <a:alpha val="43137"/>
                  </a:srgbClr>
                </a:outerShdw>
              </a:effectLst>
              <a:latin typeface="Times New Roman" pitchFamily="18" charset="0"/>
              <a:cs typeface="Times New Roman" pitchFamily="18" charset="0"/>
            </a:endParaRPr>
          </a:p>
          <a:p>
            <a:r>
              <a:rPr lang="en-US" b="1" dirty="0" err="1" smtClean="0">
                <a:solidFill>
                  <a:schemeClr val="bg2">
                    <a:lumMod val="50000"/>
                  </a:schemeClr>
                </a:solidFill>
                <a:effectLst>
                  <a:outerShdw blurRad="38100" dist="38100" dir="2700000" algn="tl">
                    <a:srgbClr val="000000">
                      <a:alpha val="43137"/>
                    </a:srgbClr>
                  </a:outerShdw>
                </a:effectLst>
                <a:latin typeface="Times New Roman" pitchFamily="18" charset="0"/>
                <a:cs typeface="Times New Roman" pitchFamily="18" charset="0"/>
              </a:rPr>
              <a:t>Cô</a:t>
            </a:r>
            <a:r>
              <a:rPr lang="en-US" b="1" dirty="0" smtClean="0">
                <a:solidFill>
                  <a:schemeClr val="bg2">
                    <a:lumMod val="50000"/>
                  </a:schemeClr>
                </a:solidFill>
                <a:effectLst>
                  <a:outerShdw blurRad="38100" dist="38100" dir="2700000" algn="tl">
                    <a:srgbClr val="000000">
                      <a:alpha val="43137"/>
                    </a:srgbClr>
                  </a:outerShdw>
                </a:effectLst>
                <a:latin typeface="Times New Roman" pitchFamily="18" charset="0"/>
                <a:cs typeface="Times New Roman" pitchFamily="18" charset="0"/>
              </a:rPr>
              <a:t> </a:t>
            </a:r>
            <a:r>
              <a:rPr lang="en-US" b="1" dirty="0" err="1" smtClean="0">
                <a:solidFill>
                  <a:schemeClr val="bg2">
                    <a:lumMod val="50000"/>
                  </a:schemeClr>
                </a:solidFill>
                <a:effectLst>
                  <a:outerShdw blurRad="38100" dist="38100" dir="2700000" algn="tl">
                    <a:srgbClr val="000000">
                      <a:alpha val="43137"/>
                    </a:srgbClr>
                  </a:outerShdw>
                </a:effectLst>
                <a:latin typeface="Times New Roman" pitchFamily="18" charset="0"/>
                <a:cs typeface="Times New Roman" pitchFamily="18" charset="0"/>
              </a:rPr>
              <a:t>Lê</a:t>
            </a:r>
            <a:r>
              <a:rPr lang="en-US" b="1" dirty="0" smtClean="0">
                <a:solidFill>
                  <a:schemeClr val="bg2">
                    <a:lumMod val="50000"/>
                  </a:schemeClr>
                </a:solidFill>
                <a:effectLst>
                  <a:outerShdw blurRad="38100" dist="38100" dir="2700000" algn="tl">
                    <a:srgbClr val="000000">
                      <a:alpha val="43137"/>
                    </a:srgbClr>
                  </a:outerShdw>
                </a:effectLst>
                <a:latin typeface="Times New Roman" pitchFamily="18" charset="0"/>
                <a:cs typeface="Times New Roman" pitchFamily="18" charset="0"/>
              </a:rPr>
              <a:t> </a:t>
            </a:r>
            <a:r>
              <a:rPr lang="en-US" b="1" dirty="0" err="1" smtClean="0">
                <a:solidFill>
                  <a:schemeClr val="bg2">
                    <a:lumMod val="50000"/>
                  </a:schemeClr>
                </a:solidFill>
                <a:effectLst>
                  <a:outerShdw blurRad="38100" dist="38100" dir="2700000" algn="tl">
                    <a:srgbClr val="000000">
                      <a:alpha val="43137"/>
                    </a:srgbClr>
                  </a:outerShdw>
                </a:effectLst>
                <a:latin typeface="Times New Roman" pitchFamily="18" charset="0"/>
                <a:cs typeface="Times New Roman" pitchFamily="18" charset="0"/>
              </a:rPr>
              <a:t>Thị</a:t>
            </a:r>
            <a:r>
              <a:rPr lang="en-US" b="1" dirty="0" smtClean="0">
                <a:solidFill>
                  <a:schemeClr val="bg2">
                    <a:lumMod val="50000"/>
                  </a:schemeClr>
                </a:solidFill>
                <a:effectLst>
                  <a:outerShdw blurRad="38100" dist="38100" dir="2700000" algn="tl">
                    <a:srgbClr val="000000">
                      <a:alpha val="43137"/>
                    </a:srgbClr>
                  </a:outerShdw>
                </a:effectLst>
                <a:latin typeface="Times New Roman" pitchFamily="18" charset="0"/>
                <a:cs typeface="Times New Roman" pitchFamily="18" charset="0"/>
              </a:rPr>
              <a:t> Minh Loan</a:t>
            </a:r>
          </a:p>
          <a:p>
            <a:endParaRPr lang="en-US" b="1" dirty="0" smtClean="0">
              <a:solidFill>
                <a:schemeClr val="bg2">
                  <a:lumMod val="50000"/>
                </a:schemeClr>
              </a:solidFill>
              <a:effectLst>
                <a:outerShdw blurRad="38100" dist="38100" dir="2700000" algn="tl">
                  <a:srgbClr val="000000">
                    <a:alpha val="43137"/>
                  </a:srgbClr>
                </a:outerShdw>
              </a:effectLst>
              <a:latin typeface="Times New Roman" pitchFamily="18" charset="0"/>
              <a:cs typeface="Times New Roman" pitchFamily="18" charset="0"/>
            </a:endParaRPr>
          </a:p>
          <a:p>
            <a:endParaRPr lang="en-US" b="1" dirty="0">
              <a:solidFill>
                <a:schemeClr val="bg2">
                  <a:lumMod val="50000"/>
                </a:schemeClr>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0"/>
            <a:ext cx="9146981" cy="6858000"/>
          </a:xfrm>
          <a:prstGeom prst="rect">
            <a:avLst/>
          </a:prstGeom>
          <a:noFill/>
        </p:spPr>
      </p:pic>
      <p:sp>
        <p:nvSpPr>
          <p:cNvPr id="2" name="Title 1"/>
          <p:cNvSpPr>
            <a:spLocks noGrp="1"/>
          </p:cNvSpPr>
          <p:nvPr>
            <p:ph type="title"/>
          </p:nvPr>
        </p:nvSpPr>
        <p:spPr>
          <a:xfrm>
            <a:off x="457200" y="-408432"/>
            <a:ext cx="8229600" cy="1399032"/>
          </a:xfrm>
        </p:spPr>
        <p:txBody>
          <a:bodyPr/>
          <a:lstStyle/>
          <a:p>
            <a:pPr algn="ctr"/>
            <a:r>
              <a:rPr lang="en-US" dirty="0" smtClean="0">
                <a:latin typeface="Arial" pitchFamily="34" charset="0"/>
                <a:cs typeface="Arial" pitchFamily="34" charset="0"/>
              </a:rPr>
              <a:t>So </a:t>
            </a:r>
            <a:r>
              <a:rPr lang="en-US" dirty="0" err="1" smtClean="0">
                <a:latin typeface="Arial" pitchFamily="34" charset="0"/>
                <a:cs typeface="Arial" pitchFamily="34" charset="0"/>
              </a:rPr>
              <a:t>sánh</a:t>
            </a:r>
            <a:endParaRPr lang="en-US" dirty="0">
              <a:latin typeface="Arial" pitchFamily="34" charset="0"/>
              <a:cs typeface="Arial" pitchFamily="34" charset="0"/>
            </a:endParaRPr>
          </a:p>
        </p:txBody>
      </p:sp>
      <p:sp>
        <p:nvSpPr>
          <p:cNvPr id="6" name="TextBox 5"/>
          <p:cNvSpPr txBox="1"/>
          <p:nvPr/>
        </p:nvSpPr>
        <p:spPr>
          <a:xfrm>
            <a:off x="25908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sp>
        <p:nvSpPr>
          <p:cNvPr id="8" name="TextBox 1"/>
          <p:cNvSpPr txBox="1">
            <a:spLocks noChangeArrowheads="1"/>
          </p:cNvSpPr>
          <p:nvPr/>
        </p:nvSpPr>
        <p:spPr bwMode="auto">
          <a:xfrm>
            <a:off x="457200" y="533400"/>
            <a:ext cx="8382000" cy="584200"/>
          </a:xfrm>
          <a:prstGeom prst="rect">
            <a:avLst/>
          </a:prstGeom>
          <a:noFill/>
          <a:ln w="9525">
            <a:noFill/>
            <a:miter lim="800000"/>
            <a:headEnd/>
            <a:tailEnd/>
          </a:ln>
        </p:spPr>
        <p:txBody>
          <a:bodyPr>
            <a:spAutoFit/>
          </a:bodyPr>
          <a:lstStyle/>
          <a:p>
            <a:pPr algn="ctr">
              <a:defRPr/>
            </a:pPr>
            <a:r>
              <a:rPr lang="en-US" sz="3200" dirty="0">
                <a:solidFill>
                  <a:schemeClr val="accent6">
                    <a:lumMod val="75000"/>
                  </a:schemeClr>
                </a:solidFill>
                <a:latin typeface="Times New Roman" pitchFamily="18" charset="0"/>
                <a:cs typeface="Times New Roman" pitchFamily="18" charset="0"/>
              </a:rPr>
              <a:t>Titanium </a:t>
            </a:r>
            <a:r>
              <a:rPr lang="en-US" sz="3200" dirty="0" err="1" smtClean="0">
                <a:solidFill>
                  <a:schemeClr val="accent6">
                    <a:lumMod val="75000"/>
                  </a:schemeClr>
                </a:solidFill>
                <a:latin typeface="Times New Roman" pitchFamily="18" charset="0"/>
                <a:cs typeface="Times New Roman" pitchFamily="18" charset="0"/>
              </a:rPr>
              <a:t>vs</a:t>
            </a:r>
            <a:r>
              <a:rPr lang="en-US" sz="3200" dirty="0" smtClean="0">
                <a:solidFill>
                  <a:schemeClr val="accent6">
                    <a:lumMod val="75000"/>
                  </a:schemeClr>
                </a:solidFill>
                <a:latin typeface="Times New Roman" pitchFamily="18" charset="0"/>
                <a:cs typeface="Times New Roman" pitchFamily="18" charset="0"/>
              </a:rPr>
              <a:t> </a:t>
            </a:r>
            <a:r>
              <a:rPr lang="en-US" sz="3200" dirty="0" err="1" smtClean="0">
                <a:solidFill>
                  <a:schemeClr val="accent6">
                    <a:lumMod val="75000"/>
                  </a:schemeClr>
                </a:solidFill>
                <a:latin typeface="Times New Roman" pitchFamily="18" charset="0"/>
                <a:cs typeface="Times New Roman" pitchFamily="18" charset="0"/>
              </a:rPr>
              <a:t>Những</a:t>
            </a:r>
            <a:r>
              <a:rPr lang="en-US" sz="3200" dirty="0" smtClean="0">
                <a:solidFill>
                  <a:schemeClr val="accent6">
                    <a:lumMod val="75000"/>
                  </a:schemeClr>
                </a:solidFill>
                <a:latin typeface="Times New Roman" pitchFamily="18" charset="0"/>
                <a:cs typeface="Times New Roman" pitchFamily="18" charset="0"/>
              </a:rPr>
              <a:t> </a:t>
            </a:r>
            <a:r>
              <a:rPr lang="en-US" sz="3200" dirty="0" err="1" smtClean="0">
                <a:solidFill>
                  <a:schemeClr val="accent6">
                    <a:lumMod val="75000"/>
                  </a:schemeClr>
                </a:solidFill>
                <a:latin typeface="Times New Roman" pitchFamily="18" charset="0"/>
                <a:cs typeface="Times New Roman" pitchFamily="18" charset="0"/>
              </a:rPr>
              <a:t>nền</a:t>
            </a:r>
            <a:r>
              <a:rPr lang="en-US" sz="3200" dirty="0" smtClean="0">
                <a:solidFill>
                  <a:schemeClr val="accent6">
                    <a:lumMod val="75000"/>
                  </a:schemeClr>
                </a:solidFill>
                <a:latin typeface="Times New Roman" pitchFamily="18" charset="0"/>
                <a:cs typeface="Times New Roman" pitchFamily="18" charset="0"/>
              </a:rPr>
              <a:t> </a:t>
            </a:r>
            <a:r>
              <a:rPr lang="en-US" sz="3200" dirty="0" err="1" smtClean="0">
                <a:solidFill>
                  <a:schemeClr val="accent6">
                    <a:lumMod val="75000"/>
                  </a:schemeClr>
                </a:solidFill>
                <a:latin typeface="Times New Roman" pitchFamily="18" charset="0"/>
                <a:cs typeface="Times New Roman" pitchFamily="18" charset="0"/>
              </a:rPr>
              <a:t>tảng</a:t>
            </a:r>
            <a:r>
              <a:rPr lang="en-US" sz="3200" dirty="0" smtClean="0">
                <a:solidFill>
                  <a:schemeClr val="accent6">
                    <a:lumMod val="75000"/>
                  </a:schemeClr>
                </a:solidFill>
                <a:latin typeface="Times New Roman" pitchFamily="18" charset="0"/>
                <a:cs typeface="Times New Roman" pitchFamily="18" charset="0"/>
              </a:rPr>
              <a:t> </a:t>
            </a:r>
            <a:r>
              <a:rPr lang="en-US" sz="3200" dirty="0" err="1" smtClean="0">
                <a:solidFill>
                  <a:schemeClr val="accent6">
                    <a:lumMod val="75000"/>
                  </a:schemeClr>
                </a:solidFill>
                <a:latin typeface="Times New Roman" pitchFamily="18" charset="0"/>
                <a:cs typeface="Times New Roman" pitchFamily="18" charset="0"/>
              </a:rPr>
              <a:t>khác</a:t>
            </a:r>
            <a:r>
              <a:rPr lang="en-US" sz="3200" dirty="0" smtClean="0">
                <a:solidFill>
                  <a:schemeClr val="accent6">
                    <a:lumMod val="75000"/>
                  </a:schemeClr>
                </a:solidFill>
                <a:latin typeface="Times New Roman" pitchFamily="18" charset="0"/>
                <a:cs typeface="Times New Roman" pitchFamily="18" charset="0"/>
              </a:rPr>
              <a:t> </a:t>
            </a:r>
            <a:endParaRPr lang="en-US" sz="3200" dirty="0">
              <a:solidFill>
                <a:schemeClr val="accent6">
                  <a:lumMod val="75000"/>
                </a:schemeClr>
              </a:solidFill>
              <a:latin typeface="Times New Roman" pitchFamily="18" charset="0"/>
              <a:cs typeface="Times New Roman" pitchFamily="18" charset="0"/>
            </a:endParaRPr>
          </a:p>
        </p:txBody>
      </p:sp>
      <p:grpSp>
        <p:nvGrpSpPr>
          <p:cNvPr id="3" name="Group 8"/>
          <p:cNvGrpSpPr/>
          <p:nvPr/>
        </p:nvGrpSpPr>
        <p:grpSpPr>
          <a:xfrm>
            <a:off x="228600" y="1219200"/>
            <a:ext cx="8534400" cy="5486399"/>
            <a:chOff x="304800" y="762001"/>
            <a:chExt cx="8534400" cy="5486399"/>
          </a:xfrm>
        </p:grpSpPr>
        <p:sp>
          <p:nvSpPr>
            <p:cNvPr id="10" name="TextBox 9"/>
            <p:cNvSpPr txBox="1"/>
            <p:nvPr/>
          </p:nvSpPr>
          <p:spPr>
            <a:xfrm>
              <a:off x="2018204" y="762001"/>
              <a:ext cx="1405724" cy="266696"/>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en-US" sz="1400" b="1" dirty="0" smtClean="0"/>
                <a:t>App Inventor</a:t>
              </a:r>
              <a:endParaRPr lang="en-US" sz="1400" b="1" dirty="0"/>
            </a:p>
          </p:txBody>
        </p:sp>
        <p:sp>
          <p:nvSpPr>
            <p:cNvPr id="11" name="TextBox 10"/>
            <p:cNvSpPr txBox="1"/>
            <p:nvPr/>
          </p:nvSpPr>
          <p:spPr>
            <a:xfrm>
              <a:off x="304800" y="1092144"/>
              <a:ext cx="8521351" cy="338554"/>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sz="1600" b="1" dirty="0" err="1" smtClean="0">
                  <a:latin typeface="Times New Roman" pitchFamily="18" charset="0"/>
                  <a:cs typeface="Times New Roman" pitchFamily="18" charset="0"/>
                </a:rPr>
                <a:t>Tương</a:t>
              </a:r>
              <a:r>
                <a:rPr lang="en-US" sz="1600" b="1" dirty="0" smtClean="0">
                  <a:latin typeface="Times New Roman" pitchFamily="18" charset="0"/>
                  <a:cs typeface="Times New Roman" pitchFamily="18" charset="0"/>
                </a:rPr>
                <a:t> </a:t>
              </a:r>
              <a:r>
                <a:rPr lang="en-US" sz="1600" b="1" dirty="0" err="1" smtClean="0">
                  <a:latin typeface="Times New Roman" pitchFamily="18" charset="0"/>
                  <a:cs typeface="Times New Roman" pitchFamily="18" charset="0"/>
                </a:rPr>
                <a:t>thích</a:t>
              </a:r>
              <a:r>
                <a:rPr lang="en-US" sz="1600" b="1" dirty="0" smtClean="0">
                  <a:latin typeface="Times New Roman" pitchFamily="18" charset="0"/>
                  <a:cs typeface="Times New Roman" pitchFamily="18" charset="0"/>
                </a:rPr>
                <a:t> </a:t>
              </a:r>
              <a:r>
                <a:rPr lang="en-US" sz="1600" b="1" dirty="0" err="1" smtClean="0">
                  <a:latin typeface="Times New Roman" pitchFamily="18" charset="0"/>
                  <a:cs typeface="Times New Roman" pitchFamily="18" charset="0"/>
                </a:rPr>
                <a:t>nền</a:t>
              </a:r>
              <a:r>
                <a:rPr lang="en-US" sz="1600" b="1" dirty="0" smtClean="0">
                  <a:latin typeface="Times New Roman" pitchFamily="18" charset="0"/>
                  <a:cs typeface="Times New Roman" pitchFamily="18" charset="0"/>
                </a:rPr>
                <a:t> </a:t>
              </a:r>
              <a:r>
                <a:rPr lang="en-US" sz="1600" b="1" dirty="0" err="1" smtClean="0">
                  <a:latin typeface="Times New Roman" pitchFamily="18" charset="0"/>
                  <a:cs typeface="Times New Roman" pitchFamily="18" charset="0"/>
                </a:rPr>
                <a:t>tảng</a:t>
              </a:r>
              <a:endParaRPr lang="en-US" sz="1600" b="1" dirty="0">
                <a:latin typeface="Times New Roman" pitchFamily="18" charset="0"/>
                <a:cs typeface="Times New Roman" pitchFamily="18" charset="0"/>
              </a:endParaRPr>
            </a:p>
          </p:txBody>
        </p:sp>
        <p:sp>
          <p:nvSpPr>
            <p:cNvPr id="12" name="TextBox 11"/>
            <p:cNvSpPr txBox="1"/>
            <p:nvPr/>
          </p:nvSpPr>
          <p:spPr>
            <a:xfrm>
              <a:off x="304800" y="1421008"/>
              <a:ext cx="1653211" cy="320034"/>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dirty="0" smtClean="0"/>
                <a:t>Android</a:t>
              </a:r>
              <a:endParaRPr lang="en-US" dirty="0"/>
            </a:p>
          </p:txBody>
        </p:sp>
        <p:sp>
          <p:nvSpPr>
            <p:cNvPr id="13" name="TextBox 12"/>
            <p:cNvSpPr txBox="1"/>
            <p:nvPr/>
          </p:nvSpPr>
          <p:spPr>
            <a:xfrm>
              <a:off x="3520244" y="762001"/>
              <a:ext cx="1253820" cy="266696"/>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en-US" sz="1400" b="1" dirty="0" smtClean="0"/>
                <a:t>Droid Draw</a:t>
              </a:r>
              <a:endParaRPr lang="en-US" sz="1400" b="1" dirty="0"/>
            </a:p>
          </p:txBody>
        </p:sp>
        <p:sp>
          <p:nvSpPr>
            <p:cNvPr id="14" name="TextBox 13"/>
            <p:cNvSpPr txBox="1"/>
            <p:nvPr/>
          </p:nvSpPr>
          <p:spPr>
            <a:xfrm>
              <a:off x="6177102" y="762001"/>
              <a:ext cx="1163643" cy="266696"/>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en-US" sz="1400" b="1" dirty="0" smtClean="0"/>
                <a:t>PhoneGap</a:t>
              </a:r>
              <a:endParaRPr lang="en-US" sz="1400" b="1" dirty="0"/>
            </a:p>
          </p:txBody>
        </p:sp>
        <p:sp>
          <p:nvSpPr>
            <p:cNvPr id="15" name="TextBox 14"/>
            <p:cNvSpPr txBox="1"/>
            <p:nvPr/>
          </p:nvSpPr>
          <p:spPr>
            <a:xfrm>
              <a:off x="4870380" y="762001"/>
              <a:ext cx="1210406" cy="266696"/>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en-US" sz="1400" b="1" dirty="0" smtClean="0"/>
                <a:t>Rhomobile</a:t>
              </a:r>
              <a:endParaRPr lang="en-US" sz="1400" b="1" dirty="0"/>
            </a:p>
          </p:txBody>
        </p:sp>
        <p:sp>
          <p:nvSpPr>
            <p:cNvPr id="16" name="TextBox 15"/>
            <p:cNvSpPr txBox="1"/>
            <p:nvPr/>
          </p:nvSpPr>
          <p:spPr>
            <a:xfrm>
              <a:off x="7437061" y="762001"/>
              <a:ext cx="1402139" cy="266696"/>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1400" b="1" dirty="0" smtClean="0"/>
                <a:t>Appcelerator</a:t>
              </a:r>
              <a:endParaRPr lang="en-US" sz="1400" b="1" dirty="0"/>
            </a:p>
          </p:txBody>
        </p:sp>
        <p:sp>
          <p:nvSpPr>
            <p:cNvPr id="17" name="TextBox 16"/>
            <p:cNvSpPr txBox="1"/>
            <p:nvPr/>
          </p:nvSpPr>
          <p:spPr>
            <a:xfrm>
              <a:off x="304801" y="1776540"/>
              <a:ext cx="1653209" cy="293364"/>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sz="1600" dirty="0" smtClean="0"/>
                <a:t>iPhone/ </a:t>
              </a:r>
              <a:r>
                <a:rPr lang="en-US" sz="1600" dirty="0" err="1" smtClean="0"/>
                <a:t>iPad</a:t>
              </a:r>
              <a:endParaRPr lang="en-US" sz="1600" dirty="0"/>
            </a:p>
          </p:txBody>
        </p:sp>
        <p:sp>
          <p:nvSpPr>
            <p:cNvPr id="18" name="TextBox 17"/>
            <p:cNvSpPr txBox="1"/>
            <p:nvPr/>
          </p:nvSpPr>
          <p:spPr>
            <a:xfrm>
              <a:off x="304801" y="3776390"/>
              <a:ext cx="1653209" cy="320034"/>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dirty="0" smtClean="0"/>
                <a:t>Windows	</a:t>
              </a:r>
              <a:endParaRPr lang="en-US" dirty="0"/>
            </a:p>
          </p:txBody>
        </p:sp>
        <p:sp>
          <p:nvSpPr>
            <p:cNvPr id="19" name="TextBox 18"/>
            <p:cNvSpPr txBox="1"/>
            <p:nvPr/>
          </p:nvSpPr>
          <p:spPr>
            <a:xfrm>
              <a:off x="304801" y="2380928"/>
              <a:ext cx="1653209" cy="320034"/>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dirty="0" smtClean="0"/>
                <a:t>Palm</a:t>
              </a:r>
              <a:endParaRPr lang="en-US" dirty="0"/>
            </a:p>
          </p:txBody>
        </p:sp>
        <p:sp>
          <p:nvSpPr>
            <p:cNvPr id="20" name="TextBox 19"/>
            <p:cNvSpPr txBox="1"/>
            <p:nvPr/>
          </p:nvSpPr>
          <p:spPr>
            <a:xfrm>
              <a:off x="304801" y="4487455"/>
              <a:ext cx="1653209" cy="320034"/>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dirty="0" smtClean="0"/>
                <a:t>Linux</a:t>
              </a:r>
              <a:endParaRPr lang="en-US" dirty="0"/>
            </a:p>
          </p:txBody>
        </p:sp>
        <p:sp>
          <p:nvSpPr>
            <p:cNvPr id="21" name="TextBox 20"/>
            <p:cNvSpPr txBox="1"/>
            <p:nvPr/>
          </p:nvSpPr>
          <p:spPr>
            <a:xfrm>
              <a:off x="304801" y="2736461"/>
              <a:ext cx="1653209" cy="320034"/>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dirty="0" smtClean="0"/>
                <a:t>BlackBerry</a:t>
              </a:r>
              <a:endParaRPr lang="en-US" dirty="0"/>
            </a:p>
          </p:txBody>
        </p:sp>
        <p:sp>
          <p:nvSpPr>
            <p:cNvPr id="22" name="TextBox 21"/>
            <p:cNvSpPr txBox="1"/>
            <p:nvPr/>
          </p:nvSpPr>
          <p:spPr>
            <a:xfrm>
              <a:off x="304801" y="3091993"/>
              <a:ext cx="1653209" cy="320034"/>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dirty="0" smtClean="0"/>
                <a:t>Symbian</a:t>
              </a:r>
              <a:endParaRPr lang="en-US" dirty="0"/>
            </a:p>
          </p:txBody>
        </p:sp>
        <p:sp>
          <p:nvSpPr>
            <p:cNvPr id="23" name="TextBox 22"/>
            <p:cNvSpPr txBox="1"/>
            <p:nvPr/>
          </p:nvSpPr>
          <p:spPr>
            <a:xfrm>
              <a:off x="304801" y="2105404"/>
              <a:ext cx="1653209" cy="240025"/>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sz="1200" dirty="0" smtClean="0"/>
                <a:t>Windows Mobile 7</a:t>
              </a:r>
              <a:endParaRPr lang="en-US" sz="1200" dirty="0"/>
            </a:p>
          </p:txBody>
        </p:sp>
        <p:sp>
          <p:nvSpPr>
            <p:cNvPr id="24" name="TextBox 23"/>
            <p:cNvSpPr txBox="1"/>
            <p:nvPr/>
          </p:nvSpPr>
          <p:spPr>
            <a:xfrm>
              <a:off x="304800" y="3495419"/>
              <a:ext cx="8521351" cy="338554"/>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sz="1600" b="1" dirty="0" err="1" smtClean="0">
                  <a:latin typeface="Times New Roman" pitchFamily="18" charset="0"/>
                  <a:cs typeface="Times New Roman" pitchFamily="18" charset="0"/>
                </a:rPr>
                <a:t>Hỗ</a:t>
              </a:r>
              <a:r>
                <a:rPr lang="en-US" sz="1600" b="1" dirty="0" smtClean="0">
                  <a:latin typeface="Times New Roman" pitchFamily="18" charset="0"/>
                  <a:cs typeface="Times New Roman" pitchFamily="18" charset="0"/>
                </a:rPr>
                <a:t> </a:t>
              </a:r>
              <a:r>
                <a:rPr lang="en-US" sz="1600" b="1" dirty="0" err="1" smtClean="0">
                  <a:latin typeface="Times New Roman" pitchFamily="18" charset="0"/>
                  <a:cs typeface="Times New Roman" pitchFamily="18" charset="0"/>
                </a:rPr>
                <a:t>trợ</a:t>
              </a:r>
              <a:r>
                <a:rPr lang="en-US" sz="1600" b="1" dirty="0" smtClean="0">
                  <a:latin typeface="Times New Roman" pitchFamily="18" charset="0"/>
                  <a:cs typeface="Times New Roman" pitchFamily="18" charset="0"/>
                </a:rPr>
                <a:t> </a:t>
              </a:r>
              <a:r>
                <a:rPr lang="en-US" sz="1600" b="1" dirty="0" err="1" smtClean="0">
                  <a:latin typeface="Times New Roman" pitchFamily="18" charset="0"/>
                  <a:cs typeface="Times New Roman" pitchFamily="18" charset="0"/>
                </a:rPr>
                <a:t>môi</a:t>
              </a:r>
              <a:r>
                <a:rPr lang="en-US" sz="1600" b="1" dirty="0" smtClean="0">
                  <a:latin typeface="Times New Roman" pitchFamily="18" charset="0"/>
                  <a:cs typeface="Times New Roman" pitchFamily="18" charset="0"/>
                </a:rPr>
                <a:t> </a:t>
              </a:r>
              <a:r>
                <a:rPr lang="en-US" sz="1600" b="1" dirty="0" err="1" smtClean="0">
                  <a:latin typeface="Times New Roman" pitchFamily="18" charset="0"/>
                  <a:cs typeface="Times New Roman" pitchFamily="18" charset="0"/>
                </a:rPr>
                <a:t>trường</a:t>
              </a:r>
              <a:r>
                <a:rPr lang="en-US" sz="1600" b="1" dirty="0" smtClean="0">
                  <a:latin typeface="Times New Roman" pitchFamily="18" charset="0"/>
                  <a:cs typeface="Times New Roman" pitchFamily="18" charset="0"/>
                </a:rPr>
                <a:t> </a:t>
              </a:r>
              <a:r>
                <a:rPr lang="en-US" sz="1600" b="1" dirty="0" err="1" smtClean="0">
                  <a:latin typeface="Times New Roman" pitchFamily="18" charset="0"/>
                  <a:cs typeface="Times New Roman" pitchFamily="18" charset="0"/>
                </a:rPr>
                <a:t>hệ</a:t>
              </a:r>
              <a:r>
                <a:rPr lang="en-US" sz="1600" b="1" dirty="0" smtClean="0">
                  <a:latin typeface="Times New Roman" pitchFamily="18" charset="0"/>
                  <a:cs typeface="Times New Roman" pitchFamily="18" charset="0"/>
                </a:rPr>
                <a:t> </a:t>
              </a:r>
              <a:r>
                <a:rPr lang="en-US" sz="1600" b="1" dirty="0" err="1" smtClean="0">
                  <a:latin typeface="Times New Roman" pitchFamily="18" charset="0"/>
                  <a:cs typeface="Times New Roman" pitchFamily="18" charset="0"/>
                </a:rPr>
                <a:t>điều</a:t>
              </a:r>
              <a:r>
                <a:rPr lang="en-US" sz="1600" b="1" dirty="0" smtClean="0">
                  <a:latin typeface="Times New Roman" pitchFamily="18" charset="0"/>
                  <a:cs typeface="Times New Roman" pitchFamily="18" charset="0"/>
                </a:rPr>
                <a:t> </a:t>
              </a:r>
              <a:r>
                <a:rPr lang="en-US" sz="1600" b="1" dirty="0" err="1" smtClean="0">
                  <a:latin typeface="Times New Roman" pitchFamily="18" charset="0"/>
                  <a:cs typeface="Times New Roman" pitchFamily="18" charset="0"/>
                </a:rPr>
                <a:t>hành</a:t>
              </a:r>
              <a:endParaRPr lang="en-US" sz="1600" b="1" dirty="0">
                <a:latin typeface="Times New Roman" pitchFamily="18" charset="0"/>
                <a:cs typeface="Times New Roman" pitchFamily="18" charset="0"/>
              </a:endParaRPr>
            </a:p>
          </p:txBody>
        </p:sp>
        <p:sp>
          <p:nvSpPr>
            <p:cNvPr id="25" name="TextBox 24"/>
            <p:cNvSpPr txBox="1"/>
            <p:nvPr/>
          </p:nvSpPr>
          <p:spPr>
            <a:xfrm>
              <a:off x="2063880" y="1459669"/>
              <a:ext cx="1377676"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
          <p:nvSpPr>
            <p:cNvPr id="26" name="TextBox 25"/>
            <p:cNvSpPr txBox="1"/>
            <p:nvPr/>
          </p:nvSpPr>
          <p:spPr>
            <a:xfrm>
              <a:off x="304801" y="4131922"/>
              <a:ext cx="1653209" cy="320034"/>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dirty="0" smtClean="0"/>
                <a:t>Mac</a:t>
              </a:r>
              <a:endParaRPr lang="en-US" dirty="0"/>
            </a:p>
          </p:txBody>
        </p:sp>
        <p:sp>
          <p:nvSpPr>
            <p:cNvPr id="27" name="TextBox 26"/>
            <p:cNvSpPr txBox="1"/>
            <p:nvPr/>
          </p:nvSpPr>
          <p:spPr>
            <a:xfrm>
              <a:off x="3519376" y="1461012"/>
              <a:ext cx="1285830"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
          <p:nvSpPr>
            <p:cNvPr id="28" name="TextBox 27"/>
            <p:cNvSpPr txBox="1"/>
            <p:nvPr/>
          </p:nvSpPr>
          <p:spPr>
            <a:xfrm>
              <a:off x="4902794" y="1460367"/>
              <a:ext cx="1193986"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
          <p:nvSpPr>
            <p:cNvPr id="29" name="TextBox 28"/>
            <p:cNvSpPr txBox="1"/>
            <p:nvPr/>
          </p:nvSpPr>
          <p:spPr>
            <a:xfrm>
              <a:off x="6182882" y="1461387"/>
              <a:ext cx="1285830"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
          <p:nvSpPr>
            <p:cNvPr id="30" name="TextBox 29"/>
            <p:cNvSpPr txBox="1"/>
            <p:nvPr/>
          </p:nvSpPr>
          <p:spPr>
            <a:xfrm>
              <a:off x="7526867" y="1458328"/>
              <a:ext cx="1285830"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
          <p:nvSpPr>
            <p:cNvPr id="31" name="TextBox 30"/>
            <p:cNvSpPr txBox="1"/>
            <p:nvPr/>
          </p:nvSpPr>
          <p:spPr>
            <a:xfrm>
              <a:off x="3519376" y="2487607"/>
              <a:ext cx="1285830" cy="266696"/>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No</a:t>
              </a:r>
              <a:endParaRPr lang="en-US" sz="1400" dirty="0"/>
            </a:p>
          </p:txBody>
        </p:sp>
        <p:sp>
          <p:nvSpPr>
            <p:cNvPr id="32" name="TextBox 31"/>
            <p:cNvSpPr txBox="1"/>
            <p:nvPr/>
          </p:nvSpPr>
          <p:spPr>
            <a:xfrm>
              <a:off x="4902794" y="2485029"/>
              <a:ext cx="1193986" cy="266696"/>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No</a:t>
              </a:r>
              <a:endParaRPr lang="en-US" sz="1400" dirty="0"/>
            </a:p>
          </p:txBody>
        </p:sp>
        <p:sp>
          <p:nvSpPr>
            <p:cNvPr id="33" name="TextBox 32"/>
            <p:cNvSpPr txBox="1"/>
            <p:nvPr/>
          </p:nvSpPr>
          <p:spPr>
            <a:xfrm>
              <a:off x="3519376" y="1803210"/>
              <a:ext cx="1285830" cy="266696"/>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No</a:t>
              </a:r>
              <a:endParaRPr lang="en-US" sz="1400" dirty="0"/>
            </a:p>
          </p:txBody>
        </p:sp>
        <p:sp>
          <p:nvSpPr>
            <p:cNvPr id="34" name="TextBox 33"/>
            <p:cNvSpPr txBox="1"/>
            <p:nvPr/>
          </p:nvSpPr>
          <p:spPr>
            <a:xfrm>
              <a:off x="2063880" y="1800526"/>
              <a:ext cx="1377676" cy="266696"/>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No</a:t>
              </a:r>
              <a:endParaRPr lang="en-US" sz="1400" dirty="0"/>
            </a:p>
          </p:txBody>
        </p:sp>
        <p:sp>
          <p:nvSpPr>
            <p:cNvPr id="35" name="TextBox 34"/>
            <p:cNvSpPr txBox="1"/>
            <p:nvPr/>
          </p:nvSpPr>
          <p:spPr>
            <a:xfrm>
              <a:off x="3519376" y="2145409"/>
              <a:ext cx="1285830" cy="266696"/>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No</a:t>
              </a:r>
              <a:endParaRPr lang="en-US" sz="1400" dirty="0"/>
            </a:p>
          </p:txBody>
        </p:sp>
        <p:sp>
          <p:nvSpPr>
            <p:cNvPr id="36" name="TextBox 35"/>
            <p:cNvSpPr txBox="1"/>
            <p:nvPr/>
          </p:nvSpPr>
          <p:spPr>
            <a:xfrm>
              <a:off x="2063880" y="2482239"/>
              <a:ext cx="1377676" cy="266696"/>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No</a:t>
              </a:r>
              <a:endParaRPr lang="en-US" sz="1400" dirty="0"/>
            </a:p>
          </p:txBody>
        </p:sp>
        <p:sp>
          <p:nvSpPr>
            <p:cNvPr id="37" name="TextBox 36"/>
            <p:cNvSpPr txBox="1"/>
            <p:nvPr/>
          </p:nvSpPr>
          <p:spPr>
            <a:xfrm>
              <a:off x="2063880" y="2141382"/>
              <a:ext cx="1377676" cy="266696"/>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No</a:t>
              </a:r>
              <a:endParaRPr lang="en-US" sz="1400" dirty="0"/>
            </a:p>
          </p:txBody>
        </p:sp>
        <p:sp>
          <p:nvSpPr>
            <p:cNvPr id="38" name="TextBox 37"/>
            <p:cNvSpPr txBox="1"/>
            <p:nvPr/>
          </p:nvSpPr>
          <p:spPr>
            <a:xfrm>
              <a:off x="4902794" y="2143475"/>
              <a:ext cx="1193986" cy="266696"/>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Maybe</a:t>
              </a:r>
              <a:endParaRPr lang="en-US" sz="1400" dirty="0"/>
            </a:p>
          </p:txBody>
        </p:sp>
        <p:sp>
          <p:nvSpPr>
            <p:cNvPr id="39" name="TextBox 38"/>
            <p:cNvSpPr txBox="1"/>
            <p:nvPr/>
          </p:nvSpPr>
          <p:spPr>
            <a:xfrm>
              <a:off x="6182882" y="2146536"/>
              <a:ext cx="1285830" cy="266696"/>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Maybe</a:t>
              </a:r>
              <a:endParaRPr lang="en-US" sz="1400" dirty="0"/>
            </a:p>
          </p:txBody>
        </p:sp>
        <p:sp>
          <p:nvSpPr>
            <p:cNvPr id="40" name="TextBox 39"/>
            <p:cNvSpPr txBox="1"/>
            <p:nvPr/>
          </p:nvSpPr>
          <p:spPr>
            <a:xfrm>
              <a:off x="7526867" y="2137358"/>
              <a:ext cx="1285830"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
          <p:nvSpPr>
            <p:cNvPr id="41" name="TextBox 40"/>
            <p:cNvSpPr txBox="1"/>
            <p:nvPr/>
          </p:nvSpPr>
          <p:spPr>
            <a:xfrm>
              <a:off x="4902794" y="1801921"/>
              <a:ext cx="1193986"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
          <p:nvSpPr>
            <p:cNvPr id="42" name="TextBox 41"/>
            <p:cNvSpPr txBox="1"/>
            <p:nvPr/>
          </p:nvSpPr>
          <p:spPr>
            <a:xfrm>
              <a:off x="6182882" y="1803961"/>
              <a:ext cx="1285830"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
          <p:nvSpPr>
            <p:cNvPr id="43" name="TextBox 42"/>
            <p:cNvSpPr txBox="1"/>
            <p:nvPr/>
          </p:nvSpPr>
          <p:spPr>
            <a:xfrm>
              <a:off x="7526867" y="1797843"/>
              <a:ext cx="1285830"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
          <p:nvSpPr>
            <p:cNvPr id="44" name="TextBox 43"/>
            <p:cNvSpPr txBox="1"/>
            <p:nvPr/>
          </p:nvSpPr>
          <p:spPr>
            <a:xfrm>
              <a:off x="6182882" y="2489110"/>
              <a:ext cx="1285830"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
          <p:nvSpPr>
            <p:cNvPr id="45" name="TextBox 44"/>
            <p:cNvSpPr txBox="1"/>
            <p:nvPr/>
          </p:nvSpPr>
          <p:spPr>
            <a:xfrm>
              <a:off x="7526867" y="2476874"/>
              <a:ext cx="1285830" cy="266696"/>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No</a:t>
              </a:r>
              <a:endParaRPr lang="en-US" sz="1400" dirty="0"/>
            </a:p>
          </p:txBody>
        </p:sp>
        <p:sp>
          <p:nvSpPr>
            <p:cNvPr id="46" name="TextBox 45"/>
            <p:cNvSpPr txBox="1"/>
            <p:nvPr/>
          </p:nvSpPr>
          <p:spPr>
            <a:xfrm>
              <a:off x="2063880" y="2823095"/>
              <a:ext cx="1377676" cy="266696"/>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No</a:t>
              </a:r>
              <a:endParaRPr lang="en-US" sz="1400" dirty="0"/>
            </a:p>
          </p:txBody>
        </p:sp>
        <p:sp>
          <p:nvSpPr>
            <p:cNvPr id="47" name="TextBox 46"/>
            <p:cNvSpPr txBox="1"/>
            <p:nvPr/>
          </p:nvSpPr>
          <p:spPr>
            <a:xfrm>
              <a:off x="3519376" y="2829806"/>
              <a:ext cx="1285830" cy="266696"/>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No</a:t>
              </a:r>
              <a:endParaRPr lang="en-US" sz="1400" dirty="0"/>
            </a:p>
          </p:txBody>
        </p:sp>
        <p:sp>
          <p:nvSpPr>
            <p:cNvPr id="48" name="TextBox 47"/>
            <p:cNvSpPr txBox="1"/>
            <p:nvPr/>
          </p:nvSpPr>
          <p:spPr>
            <a:xfrm>
              <a:off x="4902794" y="2826582"/>
              <a:ext cx="1193986"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
          <p:nvSpPr>
            <p:cNvPr id="49" name="TextBox 48"/>
            <p:cNvSpPr txBox="1"/>
            <p:nvPr/>
          </p:nvSpPr>
          <p:spPr>
            <a:xfrm>
              <a:off x="6182882" y="2831684"/>
              <a:ext cx="1285830"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
          <p:nvSpPr>
            <p:cNvPr id="50" name="TextBox 49"/>
            <p:cNvSpPr txBox="1"/>
            <p:nvPr/>
          </p:nvSpPr>
          <p:spPr>
            <a:xfrm>
              <a:off x="7526867" y="3155904"/>
              <a:ext cx="1285830" cy="266696"/>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No</a:t>
              </a:r>
              <a:endParaRPr lang="en-US" sz="1400" dirty="0"/>
            </a:p>
          </p:txBody>
        </p:sp>
        <p:sp>
          <p:nvSpPr>
            <p:cNvPr id="51" name="TextBox 50"/>
            <p:cNvSpPr txBox="1"/>
            <p:nvPr/>
          </p:nvSpPr>
          <p:spPr>
            <a:xfrm>
              <a:off x="6182882" y="3174258"/>
              <a:ext cx="1285830"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
          <p:nvSpPr>
            <p:cNvPr id="52" name="TextBox 51"/>
            <p:cNvSpPr txBox="1"/>
            <p:nvPr/>
          </p:nvSpPr>
          <p:spPr>
            <a:xfrm>
              <a:off x="4902794" y="3168136"/>
              <a:ext cx="1193986"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
          <p:nvSpPr>
            <p:cNvPr id="53" name="TextBox 52"/>
            <p:cNvSpPr txBox="1"/>
            <p:nvPr/>
          </p:nvSpPr>
          <p:spPr>
            <a:xfrm>
              <a:off x="2063880" y="3872333"/>
              <a:ext cx="1377676"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
          <p:nvSpPr>
            <p:cNvPr id="54" name="TextBox 53"/>
            <p:cNvSpPr txBox="1"/>
            <p:nvPr/>
          </p:nvSpPr>
          <p:spPr>
            <a:xfrm>
              <a:off x="3519376" y="4225268"/>
              <a:ext cx="1285830"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
          <p:nvSpPr>
            <p:cNvPr id="55" name="TextBox 54"/>
            <p:cNvSpPr txBox="1"/>
            <p:nvPr/>
          </p:nvSpPr>
          <p:spPr>
            <a:xfrm>
              <a:off x="2063880" y="3163951"/>
              <a:ext cx="1377676" cy="266696"/>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No</a:t>
              </a:r>
              <a:endParaRPr lang="en-US" sz="1400" dirty="0"/>
            </a:p>
          </p:txBody>
        </p:sp>
        <p:sp>
          <p:nvSpPr>
            <p:cNvPr id="56" name="TextBox 55"/>
            <p:cNvSpPr txBox="1"/>
            <p:nvPr/>
          </p:nvSpPr>
          <p:spPr>
            <a:xfrm>
              <a:off x="3519376" y="3172004"/>
              <a:ext cx="1285830" cy="266696"/>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No</a:t>
              </a:r>
              <a:endParaRPr lang="en-US" sz="1400" dirty="0"/>
            </a:p>
          </p:txBody>
        </p:sp>
        <p:sp>
          <p:nvSpPr>
            <p:cNvPr id="57" name="TextBox 56"/>
            <p:cNvSpPr txBox="1"/>
            <p:nvPr/>
          </p:nvSpPr>
          <p:spPr>
            <a:xfrm>
              <a:off x="2063880" y="4554046"/>
              <a:ext cx="1377676"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
          <p:nvSpPr>
            <p:cNvPr id="58" name="TextBox 57"/>
            <p:cNvSpPr txBox="1"/>
            <p:nvPr/>
          </p:nvSpPr>
          <p:spPr>
            <a:xfrm>
              <a:off x="2063880" y="4213189"/>
              <a:ext cx="1377676"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
          <p:nvSpPr>
            <p:cNvPr id="59" name="TextBox 58"/>
            <p:cNvSpPr txBox="1"/>
            <p:nvPr/>
          </p:nvSpPr>
          <p:spPr>
            <a:xfrm>
              <a:off x="3519376" y="3883069"/>
              <a:ext cx="1285830"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
          <p:nvSpPr>
            <p:cNvPr id="60" name="TextBox 59"/>
            <p:cNvSpPr txBox="1"/>
            <p:nvPr/>
          </p:nvSpPr>
          <p:spPr>
            <a:xfrm>
              <a:off x="3519376" y="4567466"/>
              <a:ext cx="1285830"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
          <p:nvSpPr>
            <p:cNvPr id="61" name="TextBox 60"/>
            <p:cNvSpPr txBox="1"/>
            <p:nvPr/>
          </p:nvSpPr>
          <p:spPr>
            <a:xfrm>
              <a:off x="4886370" y="3877913"/>
              <a:ext cx="1285830"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
          <p:nvSpPr>
            <p:cNvPr id="62" name="TextBox 61"/>
            <p:cNvSpPr txBox="1"/>
            <p:nvPr/>
          </p:nvSpPr>
          <p:spPr>
            <a:xfrm>
              <a:off x="4886370" y="4219467"/>
              <a:ext cx="1285830"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
          <p:nvSpPr>
            <p:cNvPr id="63" name="TextBox 62"/>
            <p:cNvSpPr txBox="1"/>
            <p:nvPr/>
          </p:nvSpPr>
          <p:spPr>
            <a:xfrm>
              <a:off x="4886370" y="4561021"/>
              <a:ext cx="1285830"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
          <p:nvSpPr>
            <p:cNvPr id="64" name="TextBox 63"/>
            <p:cNvSpPr txBox="1"/>
            <p:nvPr/>
          </p:nvSpPr>
          <p:spPr>
            <a:xfrm>
              <a:off x="6228804" y="4228649"/>
              <a:ext cx="1193986"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
          <p:nvSpPr>
            <p:cNvPr id="65" name="TextBox 64"/>
            <p:cNvSpPr txBox="1"/>
            <p:nvPr/>
          </p:nvSpPr>
          <p:spPr>
            <a:xfrm>
              <a:off x="6228804" y="3886075"/>
              <a:ext cx="1193986"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
          <p:nvSpPr>
            <p:cNvPr id="66" name="TextBox 65"/>
            <p:cNvSpPr txBox="1"/>
            <p:nvPr/>
          </p:nvSpPr>
          <p:spPr>
            <a:xfrm>
              <a:off x="6228804" y="4571224"/>
              <a:ext cx="1193986"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
          <p:nvSpPr>
            <p:cNvPr id="67" name="TextBox 66"/>
            <p:cNvSpPr txBox="1"/>
            <p:nvPr/>
          </p:nvSpPr>
          <p:spPr>
            <a:xfrm>
              <a:off x="7526867" y="3861603"/>
              <a:ext cx="1285830"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
          <p:nvSpPr>
            <p:cNvPr id="68" name="TextBox 67"/>
            <p:cNvSpPr txBox="1"/>
            <p:nvPr/>
          </p:nvSpPr>
          <p:spPr>
            <a:xfrm>
              <a:off x="7526867" y="4201118"/>
              <a:ext cx="1285830"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
          <p:nvSpPr>
            <p:cNvPr id="69" name="TextBox 68"/>
            <p:cNvSpPr txBox="1"/>
            <p:nvPr/>
          </p:nvSpPr>
          <p:spPr>
            <a:xfrm>
              <a:off x="7526867" y="4540633"/>
              <a:ext cx="1285830"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
          <p:nvSpPr>
            <p:cNvPr id="70" name="TextBox 69"/>
            <p:cNvSpPr txBox="1"/>
            <p:nvPr/>
          </p:nvSpPr>
          <p:spPr>
            <a:xfrm>
              <a:off x="304801" y="5171852"/>
              <a:ext cx="1653209" cy="320034"/>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dirty="0" smtClean="0"/>
                <a:t>App Lang</a:t>
              </a:r>
              <a:endParaRPr lang="en-US" dirty="0"/>
            </a:p>
          </p:txBody>
        </p:sp>
        <p:sp>
          <p:nvSpPr>
            <p:cNvPr id="71" name="TextBox 70"/>
            <p:cNvSpPr txBox="1"/>
            <p:nvPr/>
          </p:nvSpPr>
          <p:spPr>
            <a:xfrm>
              <a:off x="304801" y="5962924"/>
              <a:ext cx="1653209" cy="285476"/>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sz="1400" dirty="0" smtClean="0"/>
                <a:t>Native Look &amp; Feel</a:t>
              </a:r>
              <a:endParaRPr lang="en-US" sz="1400" dirty="0"/>
            </a:p>
          </p:txBody>
        </p:sp>
        <p:sp>
          <p:nvSpPr>
            <p:cNvPr id="72" name="TextBox 71"/>
            <p:cNvSpPr txBox="1"/>
            <p:nvPr/>
          </p:nvSpPr>
          <p:spPr>
            <a:xfrm>
              <a:off x="304800" y="4880148"/>
              <a:ext cx="8521351" cy="338554"/>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sz="1600" b="1" dirty="0" err="1" smtClean="0">
                  <a:latin typeface="Times New Roman" pitchFamily="18" charset="0"/>
                  <a:cs typeface="Times New Roman" pitchFamily="18" charset="0"/>
                </a:rPr>
                <a:t>Đặc</a:t>
              </a:r>
              <a:r>
                <a:rPr lang="en-US" sz="1600" b="1" dirty="0" smtClean="0">
                  <a:latin typeface="Times New Roman" pitchFamily="18" charset="0"/>
                  <a:cs typeface="Times New Roman" pitchFamily="18" charset="0"/>
                </a:rPr>
                <a:t> </a:t>
              </a:r>
              <a:r>
                <a:rPr lang="en-US" sz="1600" b="1" dirty="0" err="1" smtClean="0">
                  <a:latin typeface="Times New Roman" pitchFamily="18" charset="0"/>
                  <a:cs typeface="Times New Roman" pitchFamily="18" charset="0"/>
                </a:rPr>
                <a:t>điểm</a:t>
              </a:r>
              <a:r>
                <a:rPr lang="en-US" sz="1600" b="1" dirty="0" smtClean="0">
                  <a:latin typeface="Times New Roman" pitchFamily="18" charset="0"/>
                  <a:cs typeface="Times New Roman" pitchFamily="18" charset="0"/>
                </a:rPr>
                <a:t> Framework</a:t>
              </a:r>
              <a:endParaRPr lang="en-US" sz="1600" b="1" dirty="0">
                <a:latin typeface="Times New Roman" pitchFamily="18" charset="0"/>
                <a:cs typeface="Times New Roman" pitchFamily="18" charset="0"/>
              </a:endParaRPr>
            </a:p>
          </p:txBody>
        </p:sp>
        <p:sp>
          <p:nvSpPr>
            <p:cNvPr id="73" name="TextBox 72"/>
            <p:cNvSpPr txBox="1"/>
            <p:nvPr/>
          </p:nvSpPr>
          <p:spPr>
            <a:xfrm>
              <a:off x="304801" y="5527384"/>
              <a:ext cx="1653209" cy="40004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sz="1200" dirty="0" smtClean="0"/>
                <a:t>Native Code Access</a:t>
              </a:r>
              <a:endParaRPr lang="en-US" sz="1200" dirty="0"/>
            </a:p>
          </p:txBody>
        </p:sp>
        <p:sp>
          <p:nvSpPr>
            <p:cNvPr id="74" name="TextBox 73"/>
            <p:cNvSpPr txBox="1"/>
            <p:nvPr/>
          </p:nvSpPr>
          <p:spPr>
            <a:xfrm>
              <a:off x="2063880" y="5262427"/>
              <a:ext cx="1377676" cy="266696"/>
            </a:xfrm>
            <a:prstGeom prst="rect">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Visual Blocs</a:t>
              </a:r>
              <a:endParaRPr lang="en-US" sz="1400" dirty="0"/>
            </a:p>
          </p:txBody>
        </p:sp>
        <p:sp>
          <p:nvSpPr>
            <p:cNvPr id="75" name="TextBox 74"/>
            <p:cNvSpPr txBox="1"/>
            <p:nvPr/>
          </p:nvSpPr>
          <p:spPr>
            <a:xfrm>
              <a:off x="3519376" y="5620730"/>
              <a:ext cx="1285830" cy="266696"/>
            </a:xfrm>
            <a:prstGeom prst="rect">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N/A</a:t>
              </a:r>
              <a:endParaRPr lang="en-US" sz="1400" dirty="0"/>
            </a:p>
          </p:txBody>
        </p:sp>
        <p:sp>
          <p:nvSpPr>
            <p:cNvPr id="76" name="TextBox 75"/>
            <p:cNvSpPr txBox="1"/>
            <p:nvPr/>
          </p:nvSpPr>
          <p:spPr>
            <a:xfrm>
              <a:off x="2063880" y="5962923"/>
              <a:ext cx="1377676"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
          <p:nvSpPr>
            <p:cNvPr id="77" name="TextBox 76"/>
            <p:cNvSpPr txBox="1"/>
            <p:nvPr/>
          </p:nvSpPr>
          <p:spPr>
            <a:xfrm>
              <a:off x="2063880" y="5603283"/>
              <a:ext cx="1377676" cy="285476"/>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No</a:t>
              </a:r>
              <a:endParaRPr lang="en-US" sz="1400" dirty="0"/>
            </a:p>
          </p:txBody>
        </p:sp>
        <p:sp>
          <p:nvSpPr>
            <p:cNvPr id="78" name="TextBox 77"/>
            <p:cNvSpPr txBox="1"/>
            <p:nvPr/>
          </p:nvSpPr>
          <p:spPr>
            <a:xfrm>
              <a:off x="3519376" y="5278531"/>
              <a:ext cx="1285830" cy="266696"/>
            </a:xfrm>
            <a:prstGeom prst="rect">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N/A</a:t>
              </a:r>
              <a:endParaRPr lang="en-US" sz="1400" dirty="0"/>
            </a:p>
          </p:txBody>
        </p:sp>
        <p:sp>
          <p:nvSpPr>
            <p:cNvPr id="79" name="TextBox 78"/>
            <p:cNvSpPr txBox="1"/>
            <p:nvPr/>
          </p:nvSpPr>
          <p:spPr>
            <a:xfrm>
              <a:off x="3519376" y="5962924"/>
              <a:ext cx="1285830"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
          <p:nvSpPr>
            <p:cNvPr id="80" name="TextBox 79"/>
            <p:cNvSpPr txBox="1"/>
            <p:nvPr/>
          </p:nvSpPr>
          <p:spPr>
            <a:xfrm>
              <a:off x="4886370" y="5270797"/>
              <a:ext cx="1285830" cy="276999"/>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200" dirty="0" smtClean="0"/>
                <a:t>HTML, Native</a:t>
              </a:r>
              <a:endParaRPr lang="en-US" sz="1200" dirty="0"/>
            </a:p>
          </p:txBody>
        </p:sp>
        <p:sp>
          <p:nvSpPr>
            <p:cNvPr id="81" name="TextBox 80"/>
            <p:cNvSpPr txBox="1"/>
            <p:nvPr/>
          </p:nvSpPr>
          <p:spPr>
            <a:xfrm>
              <a:off x="4886370" y="5602584"/>
              <a:ext cx="1285830" cy="28547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 (</a:t>
              </a:r>
              <a:r>
                <a:rPr lang="en-US" sz="1400" dirty="0" err="1" smtClean="0"/>
                <a:t>Extn</a:t>
              </a:r>
              <a:r>
                <a:rPr lang="en-US" sz="1400" dirty="0" smtClean="0"/>
                <a:t>)</a:t>
              </a:r>
              <a:endParaRPr lang="en-US" sz="1400" dirty="0"/>
            </a:p>
          </p:txBody>
        </p:sp>
        <p:sp>
          <p:nvSpPr>
            <p:cNvPr id="82" name="TextBox 81"/>
            <p:cNvSpPr txBox="1"/>
            <p:nvPr/>
          </p:nvSpPr>
          <p:spPr>
            <a:xfrm>
              <a:off x="4886370" y="5962923"/>
              <a:ext cx="1285830"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
          <p:nvSpPr>
            <p:cNvPr id="83" name="TextBox 82"/>
            <p:cNvSpPr txBox="1"/>
            <p:nvPr/>
          </p:nvSpPr>
          <p:spPr>
            <a:xfrm>
              <a:off x="6228804" y="5601574"/>
              <a:ext cx="1193986" cy="28547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 (</a:t>
              </a:r>
              <a:r>
                <a:rPr lang="en-US" sz="1400" dirty="0" err="1" smtClean="0"/>
                <a:t>Extn</a:t>
              </a:r>
              <a:r>
                <a:rPr lang="en-US" sz="1400" dirty="0" smtClean="0"/>
                <a:t>)</a:t>
              </a:r>
              <a:endParaRPr lang="en-US" sz="1400" dirty="0"/>
            </a:p>
          </p:txBody>
        </p:sp>
        <p:sp>
          <p:nvSpPr>
            <p:cNvPr id="84" name="TextBox 83"/>
            <p:cNvSpPr txBox="1"/>
            <p:nvPr/>
          </p:nvSpPr>
          <p:spPr>
            <a:xfrm>
              <a:off x="6228804" y="5283041"/>
              <a:ext cx="1193986" cy="242655"/>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100" dirty="0" smtClean="0"/>
                <a:t>HTML/JS, Native</a:t>
              </a:r>
              <a:endParaRPr lang="en-US" sz="1100" dirty="0"/>
            </a:p>
          </p:txBody>
        </p:sp>
        <p:sp>
          <p:nvSpPr>
            <p:cNvPr id="85" name="TextBox 84"/>
            <p:cNvSpPr txBox="1"/>
            <p:nvPr/>
          </p:nvSpPr>
          <p:spPr>
            <a:xfrm>
              <a:off x="6228804" y="5962924"/>
              <a:ext cx="1193986" cy="266696"/>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No</a:t>
              </a:r>
              <a:endParaRPr lang="en-US" sz="1400" dirty="0"/>
            </a:p>
          </p:txBody>
        </p:sp>
        <p:sp>
          <p:nvSpPr>
            <p:cNvPr id="86" name="TextBox 85"/>
            <p:cNvSpPr txBox="1"/>
            <p:nvPr/>
          </p:nvSpPr>
          <p:spPr>
            <a:xfrm>
              <a:off x="7526867" y="5246332"/>
              <a:ext cx="1285830" cy="28547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JS, Native</a:t>
              </a:r>
              <a:endParaRPr lang="en-US" sz="1400" dirty="0"/>
            </a:p>
          </p:txBody>
        </p:sp>
        <p:sp>
          <p:nvSpPr>
            <p:cNvPr id="87" name="TextBox 86"/>
            <p:cNvSpPr txBox="1"/>
            <p:nvPr/>
          </p:nvSpPr>
          <p:spPr>
            <a:xfrm>
              <a:off x="7526867" y="5604628"/>
              <a:ext cx="1285830" cy="28547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 (</a:t>
              </a:r>
              <a:r>
                <a:rPr lang="en-US" sz="1400" dirty="0" err="1" smtClean="0"/>
                <a:t>Extn</a:t>
              </a:r>
              <a:r>
                <a:rPr lang="en-US" sz="1400" dirty="0" smtClean="0"/>
                <a:t>)</a:t>
              </a:r>
              <a:endParaRPr lang="en-US" sz="1400" dirty="0"/>
            </a:p>
          </p:txBody>
        </p:sp>
        <p:sp>
          <p:nvSpPr>
            <p:cNvPr id="88" name="TextBox 87"/>
            <p:cNvSpPr txBox="1"/>
            <p:nvPr/>
          </p:nvSpPr>
          <p:spPr>
            <a:xfrm>
              <a:off x="7526867" y="5962923"/>
              <a:ext cx="1285830"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grpSp>
      <p:sp>
        <p:nvSpPr>
          <p:cNvPr id="92" name="TextBox 91"/>
          <p:cNvSpPr txBox="1"/>
          <p:nvPr/>
        </p:nvSpPr>
        <p:spPr>
          <a:xfrm>
            <a:off x="7467600" y="3276600"/>
            <a:ext cx="1285830"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1"/>
            <a:ext cx="9146981" cy="6858000"/>
          </a:xfrm>
          <a:prstGeom prst="rect">
            <a:avLst/>
          </a:prstGeom>
          <a:noFill/>
        </p:spPr>
      </p:pic>
      <p:sp>
        <p:nvSpPr>
          <p:cNvPr id="2" name="Title 1"/>
          <p:cNvSpPr>
            <a:spLocks noGrp="1"/>
          </p:cNvSpPr>
          <p:nvPr>
            <p:ph type="title"/>
          </p:nvPr>
        </p:nvSpPr>
        <p:spPr/>
        <p:txBody>
          <a:bodyPr/>
          <a:lstStyle/>
          <a:p>
            <a:pPr algn="ctr"/>
            <a:r>
              <a:rPr lang="en-US" dirty="0" smtClean="0">
                <a:latin typeface="Arial" pitchFamily="34" charset="0"/>
                <a:cs typeface="Arial" pitchFamily="34" charset="0"/>
              </a:rPr>
              <a:t>Titanium </a:t>
            </a:r>
            <a:r>
              <a:rPr lang="en-US" dirty="0" err="1" smtClean="0">
                <a:latin typeface="Arial" pitchFamily="34" charset="0"/>
                <a:cs typeface="Arial" pitchFamily="34" charset="0"/>
              </a:rPr>
              <a:t>là</a:t>
            </a:r>
            <a:r>
              <a:rPr lang="en-US" dirty="0" smtClean="0">
                <a:latin typeface="Arial" pitchFamily="34" charset="0"/>
                <a:cs typeface="Arial" pitchFamily="34" charset="0"/>
              </a:rPr>
              <a:t> </a:t>
            </a:r>
            <a:r>
              <a:rPr lang="en-US" dirty="0" err="1" smtClean="0">
                <a:latin typeface="Arial" pitchFamily="34" charset="0"/>
                <a:cs typeface="Arial" pitchFamily="34" charset="0"/>
              </a:rPr>
              <a:t>gì</a:t>
            </a:r>
            <a:r>
              <a:rPr lang="en-US" dirty="0" smtClean="0">
                <a:latin typeface="Arial" pitchFamily="34" charset="0"/>
                <a:cs typeface="Arial" pitchFamily="34" charset="0"/>
              </a:rPr>
              <a:t> ?</a:t>
            </a:r>
            <a:endParaRPr lang="en-US" dirty="0">
              <a:latin typeface="Arial" pitchFamily="34" charset="0"/>
              <a:cs typeface="Arial" pitchFamily="34" charset="0"/>
            </a:endParaRPr>
          </a:p>
        </p:txBody>
      </p:sp>
      <p:sp>
        <p:nvSpPr>
          <p:cNvPr id="6" name="TextBox 5"/>
          <p:cNvSpPr txBox="1"/>
          <p:nvPr/>
        </p:nvSpPr>
        <p:spPr>
          <a:xfrm>
            <a:off x="25146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448056" marR="0" lvl="0" indent="-384048" algn="ctr" defTabSz="914400" rtl="0" eaLnBrk="1" fontAlgn="auto" latinLnBrk="0" hangingPunct="1">
              <a:lnSpc>
                <a:spcPct val="100000"/>
              </a:lnSpc>
              <a:spcBef>
                <a:spcPct val="20000"/>
              </a:spcBef>
              <a:spcAft>
                <a:spcPts val="0"/>
              </a:spcAft>
              <a:buClr>
                <a:schemeClr val="accent1"/>
              </a:buClr>
              <a:buSzPct val="80000"/>
              <a:buFont typeface="Wingdings 2"/>
              <a:buNone/>
              <a:tabLst/>
              <a:defRPr/>
            </a:pPr>
            <a:r>
              <a:rPr lang="en-US" sz="2600" noProof="0" dirty="0" smtClean="0">
                <a:solidFill>
                  <a:schemeClr val="bg1"/>
                </a:solidFill>
                <a:latin typeface="Times New Roman" pitchFamily="18" charset="0"/>
                <a:cs typeface="Times New Roman" pitchFamily="18" charset="0"/>
              </a:rPr>
              <a:t>Framework </a:t>
            </a:r>
            <a:r>
              <a:rPr lang="en-US" sz="2600" noProof="0" dirty="0" err="1" smtClean="0">
                <a:solidFill>
                  <a:schemeClr val="bg1"/>
                </a:solidFill>
                <a:latin typeface="Times New Roman" pitchFamily="18" charset="0"/>
                <a:cs typeface="Times New Roman" pitchFamily="18" charset="0"/>
              </a:rPr>
              <a:t>mã</a:t>
            </a:r>
            <a:r>
              <a:rPr lang="en-US" sz="2600" noProof="0" dirty="0" smtClean="0">
                <a:solidFill>
                  <a:schemeClr val="bg1"/>
                </a:solidFill>
                <a:latin typeface="Times New Roman" pitchFamily="18" charset="0"/>
                <a:cs typeface="Times New Roman" pitchFamily="18" charset="0"/>
              </a:rPr>
              <a:t> </a:t>
            </a:r>
            <a:r>
              <a:rPr lang="en-US" sz="2600" noProof="0" dirty="0" err="1" smtClean="0">
                <a:solidFill>
                  <a:schemeClr val="bg1"/>
                </a:solidFill>
                <a:latin typeface="Times New Roman" pitchFamily="18" charset="0"/>
                <a:cs typeface="Times New Roman" pitchFamily="18" charset="0"/>
              </a:rPr>
              <a:t>nguồn</a:t>
            </a:r>
            <a:r>
              <a:rPr lang="en-US" sz="2600" noProof="0" dirty="0" smtClean="0">
                <a:solidFill>
                  <a:schemeClr val="bg1"/>
                </a:solidFill>
                <a:latin typeface="Times New Roman" pitchFamily="18" charset="0"/>
                <a:cs typeface="Times New Roman" pitchFamily="18" charset="0"/>
              </a:rPr>
              <a:t> </a:t>
            </a:r>
            <a:r>
              <a:rPr lang="en-US" sz="2600" noProof="0" dirty="0" err="1" smtClean="0">
                <a:solidFill>
                  <a:schemeClr val="bg1"/>
                </a:solidFill>
                <a:latin typeface="Times New Roman" pitchFamily="18" charset="0"/>
                <a:cs typeface="Times New Roman" pitchFamily="18" charset="0"/>
              </a:rPr>
              <a:t>mở</a:t>
            </a:r>
            <a:endParaRPr lang="en-US" sz="2600" noProof="0" dirty="0" smtClean="0">
              <a:solidFill>
                <a:schemeClr val="bg1"/>
              </a:solidFill>
              <a:latin typeface="Times New Roman" pitchFamily="18" charset="0"/>
              <a:cs typeface="Times New Roman" pitchFamily="18" charset="0"/>
            </a:endParaRPr>
          </a:p>
          <a:p>
            <a:pPr marL="448056" marR="0" lvl="0" indent="-384048" algn="ctr" defTabSz="914400" rtl="0" eaLnBrk="1" fontAlgn="auto" latinLnBrk="0" hangingPunct="1">
              <a:lnSpc>
                <a:spcPct val="100000"/>
              </a:lnSpc>
              <a:spcBef>
                <a:spcPct val="20000"/>
              </a:spcBef>
              <a:spcAft>
                <a:spcPts val="0"/>
              </a:spcAft>
              <a:buClr>
                <a:schemeClr val="accent1"/>
              </a:buClr>
              <a:buSzPct val="80000"/>
              <a:buFont typeface="Wingdings 2"/>
              <a:buNone/>
              <a:tabLst/>
              <a:defRPr/>
            </a:pPr>
            <a:r>
              <a:rPr kumimoji="0" lang="en-US" sz="2600" b="0" i="0" u="none" strike="noStrike" kern="1200" cap="none" spc="0" normalizeH="0" baseline="0" dirty="0" err="1" smtClean="0">
                <a:ln>
                  <a:noFill/>
                </a:ln>
                <a:solidFill>
                  <a:schemeClr val="bg1"/>
                </a:solidFill>
                <a:effectLst/>
                <a:uLnTx/>
                <a:uFillTx/>
                <a:latin typeface="Times New Roman" pitchFamily="18" charset="0"/>
                <a:cs typeface="Times New Roman" pitchFamily="18" charset="0"/>
              </a:rPr>
              <a:t>Xây</a:t>
            </a:r>
            <a:r>
              <a:rPr kumimoji="0" lang="en-US" sz="2600" b="0" i="0" u="none" strike="noStrike" kern="1200" cap="none" spc="0" normalizeH="0" dirty="0" smtClean="0">
                <a:ln>
                  <a:noFill/>
                </a:ln>
                <a:solidFill>
                  <a:schemeClr val="bg1"/>
                </a:solidFill>
                <a:effectLst/>
                <a:uLnTx/>
                <a:uFillTx/>
                <a:latin typeface="Times New Roman" pitchFamily="18" charset="0"/>
                <a:cs typeface="Times New Roman" pitchFamily="18" charset="0"/>
              </a:rPr>
              <a:t> </a:t>
            </a:r>
            <a:r>
              <a:rPr kumimoji="0" lang="en-US" sz="2600" b="0" i="0" u="none" strike="noStrike" kern="1200" cap="none" spc="0" normalizeH="0" dirty="0" err="1" smtClean="0">
                <a:ln>
                  <a:noFill/>
                </a:ln>
                <a:solidFill>
                  <a:schemeClr val="bg1"/>
                </a:solidFill>
                <a:effectLst/>
                <a:uLnTx/>
                <a:uFillTx/>
                <a:latin typeface="Times New Roman" pitchFamily="18" charset="0"/>
                <a:cs typeface="Times New Roman" pitchFamily="18" charset="0"/>
              </a:rPr>
              <a:t>dựng</a:t>
            </a:r>
            <a:r>
              <a:rPr kumimoji="0" lang="en-US" sz="2600" b="0" i="0" u="none" strike="noStrike" kern="1200" cap="none" spc="0" normalizeH="0" dirty="0" smtClean="0">
                <a:ln>
                  <a:noFill/>
                </a:ln>
                <a:solidFill>
                  <a:schemeClr val="bg1"/>
                </a:solidFill>
                <a:effectLst/>
                <a:uLnTx/>
                <a:uFillTx/>
                <a:latin typeface="Times New Roman" pitchFamily="18" charset="0"/>
                <a:cs typeface="Times New Roman" pitchFamily="18" charset="0"/>
              </a:rPr>
              <a:t> native desktop </a:t>
            </a:r>
            <a:r>
              <a:rPr kumimoji="0" lang="en-US" sz="2600" b="0" i="0" u="none" strike="noStrike" kern="1200" cap="none" spc="0" normalizeH="0" dirty="0" err="1" smtClean="0">
                <a:ln>
                  <a:noFill/>
                </a:ln>
                <a:solidFill>
                  <a:schemeClr val="bg1"/>
                </a:solidFill>
                <a:effectLst/>
                <a:uLnTx/>
                <a:uFillTx/>
                <a:latin typeface="Times New Roman" pitchFamily="18" charset="0"/>
                <a:cs typeface="Times New Roman" pitchFamily="18" charset="0"/>
              </a:rPr>
              <a:t>và</a:t>
            </a:r>
            <a:r>
              <a:rPr kumimoji="0" lang="en-US" sz="2600" b="0" i="0" u="none" strike="noStrike" kern="1200" cap="none" spc="0" normalizeH="0" dirty="0" smtClean="0">
                <a:ln>
                  <a:noFill/>
                </a:ln>
                <a:solidFill>
                  <a:schemeClr val="bg1"/>
                </a:solidFill>
                <a:effectLst/>
                <a:uLnTx/>
                <a:uFillTx/>
                <a:latin typeface="Times New Roman" pitchFamily="18" charset="0"/>
                <a:cs typeface="Times New Roman" pitchFamily="18" charset="0"/>
              </a:rPr>
              <a:t> </a:t>
            </a:r>
            <a:r>
              <a:rPr kumimoji="0" lang="en-US" sz="2600" b="0" i="0" u="none" strike="noStrike" kern="1200" cap="none" spc="0" normalizeH="0" dirty="0" err="1" smtClean="0">
                <a:ln>
                  <a:noFill/>
                </a:ln>
                <a:solidFill>
                  <a:schemeClr val="bg1"/>
                </a:solidFill>
                <a:effectLst/>
                <a:uLnTx/>
                <a:uFillTx/>
                <a:latin typeface="Times New Roman" pitchFamily="18" charset="0"/>
                <a:cs typeface="Times New Roman" pitchFamily="18" charset="0"/>
              </a:rPr>
              <a:t>các</a:t>
            </a:r>
            <a:r>
              <a:rPr kumimoji="0" lang="en-US" sz="2600" b="0" i="0" u="none" strike="noStrike" kern="1200" cap="none" spc="0" normalizeH="0" dirty="0" smtClean="0">
                <a:ln>
                  <a:noFill/>
                </a:ln>
                <a:solidFill>
                  <a:schemeClr val="bg1"/>
                </a:solidFill>
                <a:effectLst/>
                <a:uLnTx/>
                <a:uFillTx/>
                <a:latin typeface="Times New Roman" pitchFamily="18" charset="0"/>
                <a:cs typeface="Times New Roman" pitchFamily="18" charset="0"/>
              </a:rPr>
              <a:t> </a:t>
            </a:r>
            <a:r>
              <a:rPr kumimoji="0" lang="en-US" sz="2600" b="0" i="0" u="none" strike="noStrike" kern="1200" cap="none" spc="0" normalizeH="0" dirty="0" err="1" smtClean="0">
                <a:ln>
                  <a:noFill/>
                </a:ln>
                <a:solidFill>
                  <a:schemeClr val="bg1"/>
                </a:solidFill>
                <a:effectLst/>
                <a:uLnTx/>
                <a:uFillTx/>
                <a:latin typeface="Times New Roman" pitchFamily="18" charset="0"/>
                <a:cs typeface="Times New Roman" pitchFamily="18" charset="0"/>
              </a:rPr>
              <a:t>ứng</a:t>
            </a:r>
            <a:r>
              <a:rPr kumimoji="0" lang="en-US" sz="2600" b="0" i="0" u="none" strike="noStrike" kern="1200" cap="none" spc="0" normalizeH="0" dirty="0" smtClean="0">
                <a:ln>
                  <a:noFill/>
                </a:ln>
                <a:solidFill>
                  <a:schemeClr val="bg1"/>
                </a:solidFill>
                <a:effectLst/>
                <a:uLnTx/>
                <a:uFillTx/>
                <a:latin typeface="Times New Roman" pitchFamily="18" charset="0"/>
                <a:cs typeface="Times New Roman" pitchFamily="18" charset="0"/>
              </a:rPr>
              <a:t> </a:t>
            </a:r>
            <a:r>
              <a:rPr kumimoji="0" lang="en-US" sz="2600" b="0" i="0" u="none" strike="noStrike" kern="1200" cap="none" spc="0" normalizeH="0" dirty="0" err="1" smtClean="0">
                <a:ln>
                  <a:noFill/>
                </a:ln>
                <a:solidFill>
                  <a:schemeClr val="bg1"/>
                </a:solidFill>
                <a:effectLst/>
                <a:uLnTx/>
                <a:uFillTx/>
                <a:latin typeface="Times New Roman" pitchFamily="18" charset="0"/>
                <a:cs typeface="Times New Roman" pitchFamily="18" charset="0"/>
              </a:rPr>
              <a:t>dụng</a:t>
            </a:r>
            <a:r>
              <a:rPr kumimoji="0" lang="en-US" sz="2600" b="0" i="0" u="none" strike="noStrike" kern="1200" cap="none" spc="0" normalizeH="0" dirty="0" smtClean="0">
                <a:ln>
                  <a:noFill/>
                </a:ln>
                <a:solidFill>
                  <a:schemeClr val="bg1"/>
                </a:solidFill>
                <a:effectLst/>
                <a:uLnTx/>
                <a:uFillTx/>
                <a:latin typeface="Times New Roman" pitchFamily="18" charset="0"/>
                <a:cs typeface="Times New Roman" pitchFamily="18" charset="0"/>
              </a:rPr>
              <a:t> </a:t>
            </a:r>
            <a:r>
              <a:rPr kumimoji="0" lang="en-US" sz="2600" b="0" i="0" u="none" strike="noStrike" kern="1200" cap="none" spc="0" normalizeH="0" dirty="0" err="1" smtClean="0">
                <a:ln>
                  <a:noFill/>
                </a:ln>
                <a:solidFill>
                  <a:schemeClr val="bg1"/>
                </a:solidFill>
                <a:effectLst/>
                <a:uLnTx/>
                <a:uFillTx/>
                <a:latin typeface="Times New Roman" pitchFamily="18" charset="0"/>
                <a:cs typeface="Times New Roman" pitchFamily="18" charset="0"/>
              </a:rPr>
              <a:t>di</a:t>
            </a:r>
            <a:r>
              <a:rPr kumimoji="0" lang="en-US" sz="2600" b="0" i="0" u="none" strike="noStrike" kern="1200" cap="none" spc="0" normalizeH="0" dirty="0" smtClean="0">
                <a:ln>
                  <a:noFill/>
                </a:ln>
                <a:solidFill>
                  <a:schemeClr val="bg1"/>
                </a:solidFill>
                <a:effectLst/>
                <a:uLnTx/>
                <a:uFillTx/>
                <a:latin typeface="Times New Roman" pitchFamily="18" charset="0"/>
                <a:cs typeface="Times New Roman" pitchFamily="18" charset="0"/>
              </a:rPr>
              <a:t> </a:t>
            </a:r>
            <a:r>
              <a:rPr kumimoji="0" lang="en-US" sz="2600" b="0" i="0" u="none" strike="noStrike" kern="1200" cap="none" spc="0" normalizeH="0" dirty="0" err="1" smtClean="0">
                <a:ln>
                  <a:noFill/>
                </a:ln>
                <a:solidFill>
                  <a:schemeClr val="bg1"/>
                </a:solidFill>
                <a:effectLst/>
                <a:uLnTx/>
                <a:uFillTx/>
                <a:latin typeface="Times New Roman" pitchFamily="18" charset="0"/>
                <a:cs typeface="Times New Roman" pitchFamily="18" charset="0"/>
              </a:rPr>
              <a:t>động</a:t>
            </a:r>
            <a:endParaRPr kumimoji="0" lang="en-US" sz="2600" b="0" i="0" u="none" strike="noStrike" kern="1200" cap="none" spc="0" normalizeH="0" dirty="0" smtClean="0">
              <a:ln>
                <a:noFill/>
              </a:ln>
              <a:solidFill>
                <a:schemeClr val="bg1"/>
              </a:solidFill>
              <a:effectLst/>
              <a:uLnTx/>
              <a:uFillTx/>
              <a:latin typeface="Times New Roman" pitchFamily="18" charset="0"/>
              <a:cs typeface="Times New Roman" pitchFamily="18" charset="0"/>
            </a:endParaRPr>
          </a:p>
          <a:p>
            <a:pPr marL="448056" marR="0" lvl="0" indent="-384048" algn="ctr" defTabSz="914400" rtl="0" eaLnBrk="1" fontAlgn="auto" latinLnBrk="0" hangingPunct="1">
              <a:lnSpc>
                <a:spcPct val="100000"/>
              </a:lnSpc>
              <a:spcBef>
                <a:spcPct val="20000"/>
              </a:spcBef>
              <a:spcAft>
                <a:spcPts val="0"/>
              </a:spcAft>
              <a:buClr>
                <a:schemeClr val="accent1"/>
              </a:buClr>
              <a:buSzPct val="80000"/>
              <a:buFont typeface="Wingdings 2"/>
              <a:buNone/>
              <a:tabLst/>
              <a:defRPr/>
            </a:pPr>
            <a:r>
              <a:rPr lang="en-US" sz="2600" baseline="0" noProof="0" dirty="0" err="1" smtClean="0">
                <a:solidFill>
                  <a:schemeClr val="bg1"/>
                </a:solidFill>
                <a:latin typeface="Times New Roman" pitchFamily="18" charset="0"/>
                <a:cs typeface="Times New Roman" pitchFamily="18" charset="0"/>
              </a:rPr>
              <a:t>Sử</a:t>
            </a:r>
            <a:r>
              <a:rPr lang="en-US" sz="2600" noProof="0" dirty="0" smtClean="0">
                <a:solidFill>
                  <a:schemeClr val="bg1"/>
                </a:solidFill>
                <a:latin typeface="Times New Roman" pitchFamily="18" charset="0"/>
                <a:cs typeface="Times New Roman" pitchFamily="18" charset="0"/>
              </a:rPr>
              <a:t> </a:t>
            </a:r>
            <a:r>
              <a:rPr lang="en-US" sz="2600" noProof="0" dirty="0" err="1" smtClean="0">
                <a:solidFill>
                  <a:schemeClr val="bg1"/>
                </a:solidFill>
                <a:latin typeface="Times New Roman" pitchFamily="18" charset="0"/>
                <a:cs typeface="Times New Roman" pitchFamily="18" charset="0"/>
              </a:rPr>
              <a:t>dụng</a:t>
            </a:r>
            <a:r>
              <a:rPr lang="en-US" sz="2600" noProof="0" dirty="0" smtClean="0">
                <a:solidFill>
                  <a:schemeClr val="bg1"/>
                </a:solidFill>
                <a:latin typeface="Times New Roman" pitchFamily="18" charset="0"/>
                <a:cs typeface="Times New Roman" pitchFamily="18" charset="0"/>
              </a:rPr>
              <a:t> </a:t>
            </a:r>
            <a:r>
              <a:rPr lang="en-US" sz="2600" noProof="0" dirty="0" err="1" smtClean="0">
                <a:solidFill>
                  <a:schemeClr val="bg1"/>
                </a:solidFill>
                <a:latin typeface="Times New Roman" pitchFamily="18" charset="0"/>
                <a:cs typeface="Times New Roman" pitchFamily="18" charset="0"/>
              </a:rPr>
              <a:t>công</a:t>
            </a:r>
            <a:r>
              <a:rPr lang="en-US" sz="2600" noProof="0" dirty="0" smtClean="0">
                <a:solidFill>
                  <a:schemeClr val="bg1"/>
                </a:solidFill>
                <a:latin typeface="Times New Roman" pitchFamily="18" charset="0"/>
                <a:cs typeface="Times New Roman" pitchFamily="18" charset="0"/>
              </a:rPr>
              <a:t> </a:t>
            </a:r>
            <a:r>
              <a:rPr lang="en-US" sz="2600" noProof="0" dirty="0" err="1" smtClean="0">
                <a:solidFill>
                  <a:schemeClr val="bg1"/>
                </a:solidFill>
                <a:latin typeface="Times New Roman" pitchFamily="18" charset="0"/>
                <a:cs typeface="Times New Roman" pitchFamily="18" charset="0"/>
              </a:rPr>
              <a:t>nghệ</a:t>
            </a:r>
            <a:r>
              <a:rPr lang="en-US" sz="2600" noProof="0" dirty="0" smtClean="0">
                <a:solidFill>
                  <a:schemeClr val="bg1"/>
                </a:solidFill>
                <a:latin typeface="Times New Roman" pitchFamily="18" charset="0"/>
                <a:cs typeface="Times New Roman" pitchFamily="18" charset="0"/>
              </a:rPr>
              <a:t> web (HTML, CSS, </a:t>
            </a:r>
            <a:r>
              <a:rPr lang="en-US" sz="2600" noProof="0" dirty="0" err="1" smtClean="0">
                <a:solidFill>
                  <a:schemeClr val="bg1"/>
                </a:solidFill>
                <a:latin typeface="Times New Roman" pitchFamily="18" charset="0"/>
                <a:cs typeface="Times New Roman" pitchFamily="18" charset="0"/>
              </a:rPr>
              <a:t>và</a:t>
            </a:r>
            <a:r>
              <a:rPr lang="en-US" sz="2600" noProof="0" dirty="0" smtClean="0">
                <a:solidFill>
                  <a:schemeClr val="bg1"/>
                </a:solidFill>
                <a:latin typeface="Times New Roman" pitchFamily="18" charset="0"/>
                <a:cs typeface="Times New Roman" pitchFamily="18" charset="0"/>
              </a:rPr>
              <a:t> JS)</a:t>
            </a:r>
            <a:endParaRPr kumimoji="0" lang="en-US" sz="3000" b="0" i="0" u="none" strike="noStrike" kern="1200" cap="none" spc="0" normalizeH="0" baseline="0" noProof="0" dirty="0" smtClean="0">
              <a:ln>
                <a:noFill/>
              </a:ln>
              <a:solidFill>
                <a:schemeClr val="bg1"/>
              </a:solidFill>
              <a:effectLst/>
              <a:uLnTx/>
              <a:uFillTx/>
              <a:latin typeface="Times New Roman" pitchFamily="18" charset="0"/>
              <a:cs typeface="Times New Roman" pitchFamily="18" charset="0"/>
            </a:endParaRPr>
          </a:p>
        </p:txBody>
      </p:sp>
      <p:sp>
        <p:nvSpPr>
          <p:cNvPr id="9" name="Subtitle 2"/>
          <p:cNvSpPr txBox="1">
            <a:spLocks/>
          </p:cNvSpPr>
          <p:nvPr/>
        </p:nvSpPr>
        <p:spPr>
          <a:xfrm>
            <a:off x="609600" y="4114800"/>
            <a:ext cx="8062912" cy="1752600"/>
          </a:xfrm>
          <a:prstGeom prst="rect">
            <a:avLst/>
          </a:prstGeom>
        </p:spPr>
        <p:txBody>
          <a:bodyPr vert="horz" anchor="t">
            <a:noAutofit/>
          </a:bodyPr>
          <a:lstStyle/>
          <a:p>
            <a:pPr marL="448056" lvl="0" indent="-384048" algn="r">
              <a:spcBef>
                <a:spcPct val="20000"/>
              </a:spcBef>
              <a:buClr>
                <a:schemeClr val="accent1"/>
              </a:buClr>
              <a:buSzPct val="80000"/>
            </a:pPr>
            <a:r>
              <a:rPr lang="en-US" sz="3200"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Website: </a:t>
            </a:r>
            <a:r>
              <a:rPr lang="en-US" sz="3200" dirty="0">
                <a:solidFill>
                  <a:schemeClr val="accent5">
                    <a:lumMod val="60000"/>
                    <a:lumOff val="40000"/>
                  </a:schemeClr>
                </a:solidFill>
                <a:latin typeface="Times New Roman" pitchFamily="18" charset="0"/>
                <a:cs typeface="Times New Roman" pitchFamily="18" charset="0"/>
              </a:rPr>
              <a:t>http://appcelerator.com</a:t>
            </a:r>
          </a:p>
          <a:p>
            <a:pPr marL="448056" lvl="0" indent="-384048" algn="r">
              <a:spcBef>
                <a:spcPct val="20000"/>
              </a:spcBef>
              <a:buClr>
                <a:schemeClr val="accent1"/>
              </a:buClr>
              <a:buSzPct val="80000"/>
            </a:pPr>
            <a:r>
              <a:rPr lang="en-US" sz="3200"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Twitter: </a:t>
            </a:r>
            <a:r>
              <a:rPr lang="en-US" sz="3200" dirty="0">
                <a:solidFill>
                  <a:schemeClr val="accent5">
                    <a:lumMod val="60000"/>
                    <a:lumOff val="40000"/>
                  </a:schemeClr>
                </a:solidFill>
                <a:latin typeface="Times New Roman" pitchFamily="18" charset="0"/>
                <a:cs typeface="Times New Roman" pitchFamily="18" charset="0"/>
              </a:rPr>
              <a:t>http://twitter.com/appcelerator</a:t>
            </a:r>
          </a:p>
          <a:p>
            <a:pPr marL="448056" lvl="0" indent="-384048" algn="r">
              <a:spcBef>
                <a:spcPct val="20000"/>
              </a:spcBef>
              <a:buClr>
                <a:schemeClr val="accent1"/>
              </a:buClr>
              <a:buSzPct val="80000"/>
            </a:pPr>
            <a:r>
              <a:rPr lang="en-US" sz="3200"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Source: </a:t>
            </a:r>
            <a:r>
              <a:rPr lang="en-US" sz="3200" dirty="0">
                <a:solidFill>
                  <a:schemeClr val="accent5">
                    <a:lumMod val="60000"/>
                    <a:lumOff val="40000"/>
                  </a:schemeClr>
                </a:solidFill>
                <a:latin typeface="Times New Roman" pitchFamily="18" charset="0"/>
                <a:cs typeface="Times New Roman" pitchFamily="18" charset="0"/>
              </a:rPr>
              <a:t>http://github.com/appcelerator</a:t>
            </a:r>
            <a:endParaRPr kumimoji="0" lang="en-US" sz="3200" b="0" i="0" u="none" strike="noStrike" kern="1200" cap="none" normalizeH="0" baseline="0" noProof="0" dirty="0">
              <a:ln>
                <a:noFill/>
              </a:ln>
              <a:solidFill>
                <a:schemeClr val="accent5">
                  <a:lumMod val="60000"/>
                  <a:lumOff val="40000"/>
                </a:schemeClr>
              </a:solidFill>
              <a:uLnTx/>
              <a:uFillTx/>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1"/>
            <a:ext cx="9146981" cy="6858000"/>
          </a:xfrm>
          <a:prstGeom prst="rect">
            <a:avLst/>
          </a:prstGeom>
          <a:noFill/>
        </p:spPr>
      </p:pic>
      <p:sp>
        <p:nvSpPr>
          <p:cNvPr id="2" name="Title 1"/>
          <p:cNvSpPr>
            <a:spLocks noGrp="1"/>
          </p:cNvSpPr>
          <p:nvPr>
            <p:ph type="title"/>
          </p:nvPr>
        </p:nvSpPr>
        <p:spPr/>
        <p:txBody>
          <a:bodyPr/>
          <a:lstStyle/>
          <a:p>
            <a:pPr algn="ctr"/>
            <a:r>
              <a:rPr lang="en-US" dirty="0" err="1" smtClean="0">
                <a:latin typeface="Arial" pitchFamily="34" charset="0"/>
                <a:cs typeface="Arial" pitchFamily="34" charset="0"/>
              </a:rPr>
              <a:t>Lịch</a:t>
            </a:r>
            <a:r>
              <a:rPr lang="en-US" dirty="0" smtClean="0">
                <a:latin typeface="Arial" pitchFamily="34" charset="0"/>
                <a:cs typeface="Arial" pitchFamily="34" charset="0"/>
              </a:rPr>
              <a:t> </a:t>
            </a:r>
            <a:r>
              <a:rPr lang="en-US" dirty="0" err="1" smtClean="0">
                <a:latin typeface="Arial" pitchFamily="34" charset="0"/>
                <a:cs typeface="Arial" pitchFamily="34" charset="0"/>
              </a:rPr>
              <a:t>sử</a:t>
            </a:r>
            <a:r>
              <a:rPr lang="en-US" dirty="0" smtClean="0">
                <a:latin typeface="Arial" pitchFamily="34" charset="0"/>
                <a:cs typeface="Arial" pitchFamily="34" charset="0"/>
              </a:rPr>
              <a:t> </a:t>
            </a:r>
            <a:r>
              <a:rPr lang="en-US" dirty="0" err="1" smtClean="0">
                <a:latin typeface="Arial" pitchFamily="34" charset="0"/>
                <a:cs typeface="Arial" pitchFamily="34" charset="0"/>
              </a:rPr>
              <a:t>và</a:t>
            </a:r>
            <a:r>
              <a:rPr lang="en-US" dirty="0" smtClean="0">
                <a:latin typeface="Arial" pitchFamily="34" charset="0"/>
                <a:cs typeface="Arial" pitchFamily="34" charset="0"/>
              </a:rPr>
              <a:t> </a:t>
            </a:r>
            <a:r>
              <a:rPr lang="en-US" dirty="0" err="1" smtClean="0">
                <a:latin typeface="Arial" pitchFamily="34" charset="0"/>
                <a:cs typeface="Arial" pitchFamily="34" charset="0"/>
              </a:rPr>
              <a:t>phát</a:t>
            </a:r>
            <a:r>
              <a:rPr lang="en-US" dirty="0" smtClean="0">
                <a:latin typeface="Arial" pitchFamily="34" charset="0"/>
                <a:cs typeface="Arial" pitchFamily="34" charset="0"/>
              </a:rPr>
              <a:t> </a:t>
            </a:r>
            <a:r>
              <a:rPr lang="en-US" dirty="0" err="1" smtClean="0">
                <a:latin typeface="Arial" pitchFamily="34" charset="0"/>
                <a:cs typeface="Arial" pitchFamily="34" charset="0"/>
              </a:rPr>
              <a:t>triển</a:t>
            </a:r>
            <a:endParaRPr lang="en-US" dirty="0">
              <a:latin typeface="Arial" pitchFamily="34" charset="0"/>
              <a:cs typeface="Arial" pitchFamily="34" charset="0"/>
            </a:endParaRPr>
          </a:p>
        </p:txBody>
      </p:sp>
      <p:sp>
        <p:nvSpPr>
          <p:cNvPr id="3" name="Content Placeholder 2"/>
          <p:cNvSpPr>
            <a:spLocks noGrp="1"/>
          </p:cNvSpPr>
          <p:nvPr>
            <p:ph idx="1"/>
          </p:nvPr>
        </p:nvSpPr>
        <p:spPr/>
        <p:txBody>
          <a:bodyPr>
            <a:normAutofit/>
          </a:bodyPr>
          <a:lstStyle/>
          <a:p>
            <a:pPr algn="ctr">
              <a:buNone/>
            </a:pPr>
            <a:r>
              <a:rPr lang="en-US" dirty="0" err="1" smtClean="0">
                <a:solidFill>
                  <a:schemeClr val="accent6"/>
                </a:solidFill>
                <a:latin typeface="Times New Roman" pitchFamily="18" charset="0"/>
                <a:cs typeface="Times New Roman" pitchFamily="18" charset="0"/>
              </a:rPr>
              <a:t>Thành</a:t>
            </a:r>
            <a:r>
              <a:rPr lang="en-US" dirty="0" smtClean="0">
                <a:solidFill>
                  <a:schemeClr val="accent6"/>
                </a:solidFill>
                <a:latin typeface="Times New Roman" pitchFamily="18" charset="0"/>
                <a:cs typeface="Times New Roman" pitchFamily="18" charset="0"/>
              </a:rPr>
              <a:t> </a:t>
            </a:r>
            <a:r>
              <a:rPr lang="en-US" dirty="0" err="1" smtClean="0">
                <a:solidFill>
                  <a:schemeClr val="accent6"/>
                </a:solidFill>
                <a:latin typeface="Times New Roman" pitchFamily="18" charset="0"/>
                <a:cs typeface="Times New Roman" pitchFamily="18" charset="0"/>
              </a:rPr>
              <a:t>lập</a:t>
            </a:r>
            <a:r>
              <a:rPr lang="en-US" dirty="0" smtClean="0">
                <a:solidFill>
                  <a:schemeClr val="accent6"/>
                </a:solidFill>
                <a:latin typeface="Times New Roman" pitchFamily="18" charset="0"/>
                <a:cs typeface="Times New Roman" pitchFamily="18" charset="0"/>
              </a:rPr>
              <a:t> </a:t>
            </a:r>
            <a:r>
              <a:rPr lang="en-US" dirty="0" err="1" smtClean="0">
                <a:solidFill>
                  <a:schemeClr val="accent6"/>
                </a:solidFill>
                <a:latin typeface="Times New Roman" pitchFamily="18" charset="0"/>
                <a:cs typeface="Times New Roman" pitchFamily="18" charset="0"/>
              </a:rPr>
              <a:t>năm</a:t>
            </a:r>
            <a:r>
              <a:rPr lang="en-US" dirty="0" smtClean="0">
                <a:solidFill>
                  <a:schemeClr val="accent6"/>
                </a:solidFill>
                <a:latin typeface="Times New Roman" pitchFamily="18" charset="0"/>
                <a:cs typeface="Times New Roman" pitchFamily="18" charset="0"/>
              </a:rPr>
              <a:t> </a:t>
            </a:r>
            <a:r>
              <a:rPr lang="en-US" b="1" dirty="0" smtClean="0">
                <a:solidFill>
                  <a:schemeClr val="accent6">
                    <a:lumMod val="50000"/>
                  </a:schemeClr>
                </a:solidFill>
                <a:latin typeface="Times New Roman" pitchFamily="18" charset="0"/>
                <a:cs typeface="Times New Roman" pitchFamily="18" charset="0"/>
              </a:rPr>
              <a:t>2007</a:t>
            </a:r>
          </a:p>
          <a:p>
            <a:pPr algn="ctr">
              <a:buNone/>
            </a:pPr>
            <a:endParaRPr lang="en-US" b="1" dirty="0" smtClean="0">
              <a:solidFill>
                <a:schemeClr val="accent6"/>
              </a:solidFill>
              <a:latin typeface="Times New Roman" pitchFamily="18" charset="0"/>
              <a:cs typeface="Times New Roman" pitchFamily="18" charset="0"/>
            </a:endParaRPr>
          </a:p>
          <a:p>
            <a:pPr algn="ctr">
              <a:buNone/>
            </a:pPr>
            <a:r>
              <a:rPr lang="en-US" b="1" dirty="0" smtClean="0">
                <a:solidFill>
                  <a:srgbClr val="343B44"/>
                </a:solidFill>
                <a:latin typeface="Times New Roman" pitchFamily="18" charset="0"/>
                <a:cs typeface="Times New Roman" pitchFamily="18" charset="0"/>
              </a:rPr>
              <a:t>135</a:t>
            </a:r>
            <a:r>
              <a:rPr lang="en-US" b="1" dirty="0" smtClean="0">
                <a:solidFill>
                  <a:schemeClr val="accent6"/>
                </a:solidFill>
                <a:latin typeface="Times New Roman" pitchFamily="18" charset="0"/>
                <a:cs typeface="Times New Roman" pitchFamily="18" charset="0"/>
              </a:rPr>
              <a:t> </a:t>
            </a:r>
            <a:r>
              <a:rPr lang="en-US" dirty="0" err="1" smtClean="0">
                <a:solidFill>
                  <a:schemeClr val="accent6"/>
                </a:solidFill>
                <a:latin typeface="Times New Roman" pitchFamily="18" charset="0"/>
                <a:cs typeface="Times New Roman" pitchFamily="18" charset="0"/>
              </a:rPr>
              <a:t>Nhân</a:t>
            </a:r>
            <a:r>
              <a:rPr lang="en-US" dirty="0" smtClean="0">
                <a:solidFill>
                  <a:schemeClr val="accent6"/>
                </a:solidFill>
                <a:latin typeface="Times New Roman" pitchFamily="18" charset="0"/>
                <a:cs typeface="Times New Roman" pitchFamily="18" charset="0"/>
              </a:rPr>
              <a:t> </a:t>
            </a:r>
            <a:r>
              <a:rPr lang="en-US" dirty="0" err="1" smtClean="0">
                <a:solidFill>
                  <a:schemeClr val="accent6"/>
                </a:solidFill>
                <a:latin typeface="Times New Roman" pitchFamily="18" charset="0"/>
                <a:cs typeface="Times New Roman" pitchFamily="18" charset="0"/>
              </a:rPr>
              <a:t>viên</a:t>
            </a:r>
            <a:endParaRPr lang="en-US" dirty="0" smtClean="0">
              <a:solidFill>
                <a:schemeClr val="accent6"/>
              </a:solidFill>
              <a:latin typeface="Times New Roman" pitchFamily="18" charset="0"/>
              <a:cs typeface="Times New Roman" pitchFamily="18" charset="0"/>
            </a:endParaRPr>
          </a:p>
          <a:p>
            <a:pPr algn="ctr">
              <a:buNone/>
            </a:pPr>
            <a:endParaRPr lang="en-US" b="1" dirty="0" smtClean="0">
              <a:solidFill>
                <a:schemeClr val="accent6"/>
              </a:solidFill>
              <a:latin typeface="Times New Roman" pitchFamily="18" charset="0"/>
              <a:cs typeface="Times New Roman" pitchFamily="18" charset="0"/>
            </a:endParaRPr>
          </a:p>
          <a:p>
            <a:pPr algn="ctr">
              <a:buNone/>
            </a:pPr>
            <a:r>
              <a:rPr lang="en-US" b="1" dirty="0" err="1" smtClean="0">
                <a:solidFill>
                  <a:srgbClr val="2F383E"/>
                </a:solidFill>
                <a:latin typeface="Times New Roman" pitchFamily="18" charset="0"/>
                <a:cs typeface="Times New Roman" pitchFamily="18" charset="0"/>
              </a:rPr>
              <a:t>Trụ</a:t>
            </a:r>
            <a:r>
              <a:rPr lang="en-US" b="1" dirty="0" smtClean="0">
                <a:solidFill>
                  <a:srgbClr val="2F383E"/>
                </a:solidFill>
                <a:latin typeface="Times New Roman" pitchFamily="18" charset="0"/>
                <a:cs typeface="Times New Roman" pitchFamily="18" charset="0"/>
              </a:rPr>
              <a:t> </a:t>
            </a:r>
            <a:r>
              <a:rPr lang="en-US" b="1" dirty="0" err="1" smtClean="0">
                <a:solidFill>
                  <a:srgbClr val="2F383E"/>
                </a:solidFill>
                <a:latin typeface="Times New Roman" pitchFamily="18" charset="0"/>
                <a:cs typeface="Times New Roman" pitchFamily="18" charset="0"/>
              </a:rPr>
              <a:t>sở</a:t>
            </a:r>
            <a:r>
              <a:rPr lang="en-US" dirty="0" smtClean="0">
                <a:solidFill>
                  <a:schemeClr val="accent6"/>
                </a:solidFill>
                <a:latin typeface="Times New Roman" pitchFamily="18" charset="0"/>
                <a:cs typeface="Times New Roman" pitchFamily="18" charset="0"/>
              </a:rPr>
              <a:t>, London, Tokyo, Beijing</a:t>
            </a:r>
          </a:p>
          <a:p>
            <a:pPr algn="ctr">
              <a:buNone/>
            </a:pPr>
            <a:endParaRPr lang="en-US" b="1" dirty="0" smtClean="0">
              <a:solidFill>
                <a:schemeClr val="accent6"/>
              </a:solidFill>
              <a:latin typeface="Times New Roman" pitchFamily="18" charset="0"/>
              <a:cs typeface="Times New Roman" pitchFamily="18" charset="0"/>
            </a:endParaRPr>
          </a:p>
          <a:p>
            <a:pPr algn="ctr">
              <a:buNone/>
            </a:pPr>
            <a:endParaRPr lang="en-US" dirty="0" smtClean="0">
              <a:solidFill>
                <a:schemeClr val="accent6"/>
              </a:solidFill>
              <a:latin typeface="Times New Roman" pitchFamily="18" charset="0"/>
              <a:cs typeface="Times New Roman" pitchFamily="18" charset="0"/>
            </a:endParaRPr>
          </a:p>
          <a:p>
            <a:pPr algn="ctr">
              <a:buNone/>
            </a:pPr>
            <a:r>
              <a:rPr lang="en-US" b="1" dirty="0" smtClean="0">
                <a:solidFill>
                  <a:srgbClr val="2F383E"/>
                </a:solidFill>
                <a:latin typeface="Times New Roman" pitchFamily="18" charset="0"/>
                <a:cs typeface="Times New Roman" pitchFamily="18" charset="0"/>
              </a:rPr>
              <a:t>Mobile Awards </a:t>
            </a:r>
          </a:p>
          <a:p>
            <a:pPr algn="ctr">
              <a:buNone/>
            </a:pPr>
            <a:endParaRPr lang="en-US" dirty="0" smtClean="0">
              <a:solidFill>
                <a:schemeClr val="accent6"/>
              </a:solidFill>
              <a:latin typeface="Times New Roman" pitchFamily="18" charset="0"/>
              <a:cs typeface="Times New Roman" pitchFamily="18" charset="0"/>
            </a:endParaRPr>
          </a:p>
          <a:p>
            <a:pPr>
              <a:buNone/>
            </a:pPr>
            <a:endParaRPr lang="en-US" dirty="0">
              <a:latin typeface="Times New Roman" pitchFamily="18" charset="0"/>
              <a:cs typeface="Times New Roman" pitchFamily="18" charset="0"/>
            </a:endParaRPr>
          </a:p>
        </p:txBody>
      </p:sp>
      <p:pic>
        <p:nvPicPr>
          <p:cNvPr id="5" name="Picture 6" descr="Gartner_logo.png"/>
          <p:cNvPicPr>
            <a:picLocks noChangeAspect="1"/>
          </p:cNvPicPr>
          <p:nvPr/>
        </p:nvPicPr>
        <p:blipFill>
          <a:blip r:embed="rId4" cstate="screen">
            <a:extLst>
              <a:ext uri="{28A0092B-C50C-407E-A947-70E740481C1C}">
                <a14:useLocalDpi xmlns="" xmlns:a14="http://schemas.microsoft.com/office/drawing/2010/main"/>
              </a:ext>
            </a:extLst>
          </a:blip>
          <a:srcRect/>
          <a:stretch>
            <a:fillRect/>
          </a:stretch>
        </p:blipFill>
        <p:spPr bwMode="auto">
          <a:xfrm>
            <a:off x="1447800" y="5029200"/>
            <a:ext cx="1264868" cy="2878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descr="gsma_winner_2012_stacked.png"/>
          <p:cNvPicPr>
            <a:picLocks noChangeAspect="1"/>
          </p:cNvPicPr>
          <p:nvPr/>
        </p:nvPicPr>
        <p:blipFill rotWithShape="1">
          <a:blip r:embed="rId5" cstate="screen">
            <a:extLst>
              <a:ext uri="{28A0092B-C50C-407E-A947-70E740481C1C}">
                <a14:useLocalDpi xmlns="" xmlns:a14="http://schemas.microsoft.com/office/drawing/2010/main"/>
              </a:ext>
            </a:extLst>
          </a:blip>
          <a:srcRect/>
          <a:stretch/>
        </p:blipFill>
        <p:spPr>
          <a:xfrm>
            <a:off x="7010400" y="3962400"/>
            <a:ext cx="770583" cy="648472"/>
          </a:xfrm>
          <a:prstGeom prst="rect">
            <a:avLst/>
          </a:prstGeom>
        </p:spPr>
      </p:pic>
      <p:pic>
        <p:nvPicPr>
          <p:cNvPr id="8" name="Picture 7" descr="PROD_tit_platform2.png"/>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6553200" y="5101525"/>
            <a:ext cx="2590800" cy="1756475"/>
          </a:xfrm>
          <a:prstGeom prst="rect">
            <a:avLst/>
          </a:prstGeom>
        </p:spPr>
      </p:pic>
      <p:pic>
        <p:nvPicPr>
          <p:cNvPr id="7" name="Picture 6" descr="investor-mayfield-logo.png"/>
          <p:cNvPicPr>
            <a:picLocks noChangeAspect="1"/>
          </p:cNvPicPr>
          <p:nvPr/>
        </p:nvPicPr>
        <p:blipFill rotWithShape="1">
          <a:blip r:embed="rId7" cstate="screen">
            <a:extLst>
              <a:ext uri="{28A0092B-C50C-407E-A947-70E740481C1C}">
                <a14:useLocalDpi xmlns="" xmlns:a14="http://schemas.microsoft.com/office/drawing/2010/main"/>
              </a:ext>
            </a:extLst>
          </a:blip>
          <a:srcRect/>
          <a:stretch/>
        </p:blipFill>
        <p:spPr>
          <a:xfrm>
            <a:off x="1066800" y="2667000"/>
            <a:ext cx="1528524" cy="609528"/>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0" y="0"/>
            <a:ext cx="9146981" cy="6858000"/>
          </a:xfrm>
          <a:prstGeom prst="rect">
            <a:avLst/>
          </a:prstGeom>
          <a:noFill/>
        </p:spPr>
      </p:pic>
      <p:sp>
        <p:nvSpPr>
          <p:cNvPr id="2" name="Title 1"/>
          <p:cNvSpPr>
            <a:spLocks noGrp="1"/>
          </p:cNvSpPr>
          <p:nvPr>
            <p:ph type="title"/>
          </p:nvPr>
        </p:nvSpPr>
        <p:spPr>
          <a:xfrm>
            <a:off x="381000" y="0"/>
            <a:ext cx="8229600" cy="762000"/>
          </a:xfrm>
        </p:spPr>
        <p:txBody>
          <a:bodyPr/>
          <a:lstStyle/>
          <a:p>
            <a:pPr algn="ctr"/>
            <a:r>
              <a:rPr lang="en-US" dirty="0" err="1" smtClean="0">
                <a:latin typeface="Arial" pitchFamily="34" charset="0"/>
                <a:cs typeface="Arial" pitchFamily="34" charset="0"/>
              </a:rPr>
              <a:t>Lịch</a:t>
            </a:r>
            <a:r>
              <a:rPr lang="en-US" dirty="0" smtClean="0">
                <a:latin typeface="Arial" pitchFamily="34" charset="0"/>
                <a:cs typeface="Arial" pitchFamily="34" charset="0"/>
              </a:rPr>
              <a:t> </a:t>
            </a:r>
            <a:r>
              <a:rPr lang="en-US" dirty="0" err="1" smtClean="0">
                <a:latin typeface="Arial" pitchFamily="34" charset="0"/>
                <a:cs typeface="Arial" pitchFamily="34" charset="0"/>
              </a:rPr>
              <a:t>sử</a:t>
            </a:r>
            <a:r>
              <a:rPr lang="en-US" dirty="0" smtClean="0">
                <a:latin typeface="Arial" pitchFamily="34" charset="0"/>
                <a:cs typeface="Arial" pitchFamily="34" charset="0"/>
              </a:rPr>
              <a:t> </a:t>
            </a:r>
            <a:r>
              <a:rPr lang="en-US" dirty="0" err="1" smtClean="0">
                <a:latin typeface="Arial" pitchFamily="34" charset="0"/>
                <a:cs typeface="Arial" pitchFamily="34" charset="0"/>
              </a:rPr>
              <a:t>và</a:t>
            </a:r>
            <a:r>
              <a:rPr lang="en-US" dirty="0" smtClean="0">
                <a:latin typeface="Arial" pitchFamily="34" charset="0"/>
                <a:cs typeface="Arial" pitchFamily="34" charset="0"/>
              </a:rPr>
              <a:t> </a:t>
            </a:r>
            <a:r>
              <a:rPr lang="en-US" dirty="0" err="1" smtClean="0">
                <a:latin typeface="Arial" pitchFamily="34" charset="0"/>
                <a:cs typeface="Arial" pitchFamily="34" charset="0"/>
              </a:rPr>
              <a:t>phát</a:t>
            </a:r>
            <a:r>
              <a:rPr lang="en-US" dirty="0" smtClean="0">
                <a:latin typeface="Arial" pitchFamily="34" charset="0"/>
                <a:cs typeface="Arial" pitchFamily="34" charset="0"/>
              </a:rPr>
              <a:t> </a:t>
            </a:r>
            <a:r>
              <a:rPr lang="en-US" dirty="0" err="1" smtClean="0">
                <a:latin typeface="Arial" pitchFamily="34" charset="0"/>
                <a:cs typeface="Arial" pitchFamily="34" charset="0"/>
              </a:rPr>
              <a:t>triển</a:t>
            </a:r>
            <a:endParaRPr lang="en-US" dirty="0">
              <a:latin typeface="Arial" panose="020B0604020202020204" pitchFamily="34" charset="0"/>
              <a:cs typeface="Arial" panose="020B0604020202020204" pitchFamily="34" charset="0"/>
            </a:endParaRPr>
          </a:p>
        </p:txBody>
      </p:sp>
      <p:sp>
        <p:nvSpPr>
          <p:cNvPr id="5" name="Rectangle 4"/>
          <p:cNvSpPr/>
          <p:nvPr/>
        </p:nvSpPr>
        <p:spPr>
          <a:xfrm>
            <a:off x="0" y="2968625"/>
            <a:ext cx="9144000" cy="3889375"/>
          </a:xfrm>
          <a:prstGeom prst="rect">
            <a:avLst/>
          </a:prstGeom>
          <a:solidFill>
            <a:srgbClr val="DCE6EC"/>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6" name="Picture 5" descr="pie-chart-titanium-installs"/>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6352360" y="4067540"/>
            <a:ext cx="2371441" cy="2371441"/>
          </a:xfrm>
          <a:prstGeom prst="rect">
            <a:avLst/>
          </a:prstGeom>
        </p:spPr>
      </p:pic>
      <p:pic>
        <p:nvPicPr>
          <p:cNvPr id="7" name="Picture 3" descr="graphic-large-right-arrow.png"/>
          <p:cNvPicPr>
            <a:picLocks noChangeAspect="1"/>
          </p:cNvPicPr>
          <p:nvPr/>
        </p:nvPicPr>
        <p:blipFill>
          <a:blip r:embed="rId5" cstate="screen">
            <a:extLst>
              <a:ext uri="{28A0092B-C50C-407E-A947-70E740481C1C}">
                <a14:useLocalDpi xmlns="" xmlns:a14="http://schemas.microsoft.com/office/drawing/2010/main"/>
              </a:ext>
            </a:extLst>
          </a:blip>
          <a:srcRect/>
          <a:stretch>
            <a:fillRect/>
          </a:stretch>
        </p:blipFill>
        <p:spPr bwMode="auto">
          <a:xfrm>
            <a:off x="4273915" y="1250470"/>
            <a:ext cx="530997" cy="9040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extBox 5"/>
          <p:cNvSpPr txBox="1">
            <a:spLocks noChangeArrowheads="1"/>
          </p:cNvSpPr>
          <p:nvPr/>
        </p:nvSpPr>
        <p:spPr bwMode="auto">
          <a:xfrm>
            <a:off x="166688" y="895350"/>
            <a:ext cx="3984625" cy="1323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8000" b="1" dirty="0">
                <a:solidFill>
                  <a:srgbClr val="4BACC6"/>
                </a:solidFill>
                <a:latin typeface="Helvetica Neue"/>
                <a:cs typeface="Helvetica Neue"/>
              </a:rPr>
              <a:t>825k</a:t>
            </a:r>
          </a:p>
        </p:txBody>
      </p:sp>
      <p:sp>
        <p:nvSpPr>
          <p:cNvPr id="9" name="TextBox 6"/>
          <p:cNvSpPr txBox="1">
            <a:spLocks noChangeArrowheads="1"/>
          </p:cNvSpPr>
          <p:nvPr/>
        </p:nvSpPr>
        <p:spPr bwMode="auto">
          <a:xfrm>
            <a:off x="4695825" y="1160463"/>
            <a:ext cx="3984625" cy="101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6000" b="1" dirty="0">
                <a:solidFill>
                  <a:srgbClr val="4BACC6"/>
                </a:solidFill>
                <a:latin typeface="Helvetica Neue"/>
                <a:cs typeface="Helvetica Neue"/>
              </a:rPr>
              <a:t>35,800</a:t>
            </a:r>
          </a:p>
        </p:txBody>
      </p:sp>
      <p:sp>
        <p:nvSpPr>
          <p:cNvPr id="10" name="TextBox 9"/>
          <p:cNvSpPr txBox="1"/>
          <p:nvPr/>
        </p:nvSpPr>
        <p:spPr>
          <a:xfrm>
            <a:off x="1011238" y="2047875"/>
            <a:ext cx="3011487" cy="400050"/>
          </a:xfrm>
          <a:prstGeom prst="rect">
            <a:avLst/>
          </a:prstGeom>
          <a:noFill/>
        </p:spPr>
        <p:txBody>
          <a:bodyPr>
            <a:spAutoFit/>
          </a:bodyPr>
          <a:lstStyle/>
          <a:p>
            <a:pPr>
              <a:defRPr/>
            </a:pPr>
            <a:r>
              <a:rPr lang="en-US" sz="2000" b="1" dirty="0" smtClean="0">
                <a:solidFill>
                  <a:srgbClr val="677588"/>
                </a:solidFill>
                <a:latin typeface="Times New Roman" pitchFamily="18" charset="0"/>
                <a:cs typeface="Times New Roman" pitchFamily="18" charset="0"/>
              </a:rPr>
              <a:t>App </a:t>
            </a:r>
            <a:r>
              <a:rPr lang="en-US" sz="2000" b="1" dirty="0" err="1" smtClean="0">
                <a:solidFill>
                  <a:srgbClr val="677588"/>
                </a:solidFill>
                <a:latin typeface="Times New Roman" pitchFamily="18" charset="0"/>
                <a:cs typeface="Times New Roman" pitchFamily="18" charset="0"/>
              </a:rPr>
              <a:t>được</a:t>
            </a:r>
            <a:r>
              <a:rPr lang="en-US" sz="2000" b="1" dirty="0" smtClean="0">
                <a:solidFill>
                  <a:srgbClr val="677588"/>
                </a:solidFill>
                <a:latin typeface="Times New Roman" pitchFamily="18" charset="0"/>
                <a:cs typeface="Times New Roman" pitchFamily="18" charset="0"/>
              </a:rPr>
              <a:t> </a:t>
            </a:r>
            <a:r>
              <a:rPr lang="en-US" sz="2000" b="1" dirty="0" err="1" smtClean="0">
                <a:solidFill>
                  <a:srgbClr val="677588"/>
                </a:solidFill>
                <a:latin typeface="Times New Roman" pitchFamily="18" charset="0"/>
                <a:cs typeface="Times New Roman" pitchFamily="18" charset="0"/>
              </a:rPr>
              <a:t>phát</a:t>
            </a:r>
            <a:r>
              <a:rPr lang="en-US" sz="2000" b="1" dirty="0" smtClean="0">
                <a:solidFill>
                  <a:srgbClr val="677588"/>
                </a:solidFill>
                <a:latin typeface="Times New Roman" pitchFamily="18" charset="0"/>
                <a:cs typeface="Times New Roman" pitchFamily="18" charset="0"/>
              </a:rPr>
              <a:t> </a:t>
            </a:r>
            <a:r>
              <a:rPr lang="en-US" sz="2000" b="1" dirty="0" err="1" smtClean="0">
                <a:solidFill>
                  <a:srgbClr val="677588"/>
                </a:solidFill>
                <a:latin typeface="Times New Roman" pitchFamily="18" charset="0"/>
                <a:cs typeface="Times New Roman" pitchFamily="18" charset="0"/>
              </a:rPr>
              <a:t>triển</a:t>
            </a:r>
            <a:endParaRPr lang="en-US" sz="2000" b="1" dirty="0">
              <a:solidFill>
                <a:srgbClr val="677588"/>
              </a:solidFill>
              <a:latin typeface="Times New Roman" pitchFamily="18" charset="0"/>
              <a:cs typeface="Times New Roman" pitchFamily="18" charset="0"/>
            </a:endParaRPr>
          </a:p>
        </p:txBody>
      </p:sp>
      <p:sp>
        <p:nvSpPr>
          <p:cNvPr id="11" name="TextBox 10"/>
          <p:cNvSpPr txBox="1"/>
          <p:nvPr/>
        </p:nvSpPr>
        <p:spPr>
          <a:xfrm>
            <a:off x="5487988" y="2054225"/>
            <a:ext cx="2641600" cy="400110"/>
          </a:xfrm>
          <a:prstGeom prst="rect">
            <a:avLst/>
          </a:prstGeom>
          <a:noFill/>
        </p:spPr>
        <p:txBody>
          <a:bodyPr>
            <a:spAutoFit/>
          </a:bodyPr>
          <a:lstStyle/>
          <a:p>
            <a:pPr>
              <a:defRPr/>
            </a:pPr>
            <a:r>
              <a:rPr lang="en-US" sz="2000" b="1" dirty="0" smtClean="0">
                <a:solidFill>
                  <a:srgbClr val="677588"/>
                </a:solidFill>
                <a:latin typeface="Times New Roman" pitchFamily="18" charset="0"/>
                <a:cs typeface="Times New Roman" pitchFamily="18" charset="0"/>
              </a:rPr>
              <a:t>App </a:t>
            </a:r>
            <a:r>
              <a:rPr lang="en-US" sz="2000" b="1" dirty="0" err="1" smtClean="0">
                <a:solidFill>
                  <a:srgbClr val="677588"/>
                </a:solidFill>
                <a:latin typeface="Times New Roman" pitchFamily="18" charset="0"/>
                <a:cs typeface="Times New Roman" pitchFamily="18" charset="0"/>
              </a:rPr>
              <a:t>tại</a:t>
            </a:r>
            <a:r>
              <a:rPr lang="en-US" sz="2000" b="1" dirty="0" smtClean="0">
                <a:solidFill>
                  <a:srgbClr val="677588"/>
                </a:solidFill>
                <a:latin typeface="Times New Roman" pitchFamily="18" charset="0"/>
                <a:cs typeface="Times New Roman" pitchFamily="18" charset="0"/>
              </a:rPr>
              <a:t> App Store</a:t>
            </a:r>
            <a:endParaRPr lang="en-US" sz="2000" b="1" dirty="0">
              <a:solidFill>
                <a:srgbClr val="677588"/>
              </a:solidFill>
              <a:latin typeface="Times New Roman" pitchFamily="18" charset="0"/>
              <a:cs typeface="Times New Roman" pitchFamily="18" charset="0"/>
            </a:endParaRPr>
          </a:p>
        </p:txBody>
      </p:sp>
      <p:sp>
        <p:nvSpPr>
          <p:cNvPr id="12" name="TextBox 11"/>
          <p:cNvSpPr txBox="1"/>
          <p:nvPr/>
        </p:nvSpPr>
        <p:spPr>
          <a:xfrm>
            <a:off x="357187" y="3241675"/>
            <a:ext cx="2843213" cy="3570208"/>
          </a:xfrm>
          <a:prstGeom prst="rect">
            <a:avLst/>
          </a:prstGeom>
          <a:noFill/>
        </p:spPr>
        <p:txBody>
          <a:bodyPr wrap="square">
            <a:spAutoFit/>
          </a:bodyPr>
          <a:lstStyle/>
          <a:p>
            <a:pPr>
              <a:defRPr/>
            </a:pPr>
            <a:r>
              <a:rPr lang="en-US" sz="2000" b="1" dirty="0" err="1" smtClean="0">
                <a:solidFill>
                  <a:srgbClr val="4BACC6"/>
                </a:solidFill>
                <a:latin typeface="Times New Roman" pitchFamily="18" charset="0"/>
                <a:cs typeface="Times New Roman" pitchFamily="18" charset="0"/>
              </a:rPr>
              <a:t>Thống</a:t>
            </a:r>
            <a:r>
              <a:rPr lang="en-US" sz="2000" b="1" dirty="0" smtClean="0">
                <a:solidFill>
                  <a:srgbClr val="4BACC6"/>
                </a:solidFill>
                <a:latin typeface="Times New Roman" pitchFamily="18" charset="0"/>
                <a:cs typeface="Times New Roman" pitchFamily="18" charset="0"/>
              </a:rPr>
              <a:t> </a:t>
            </a:r>
            <a:r>
              <a:rPr lang="en-US" sz="2000" b="1" dirty="0" err="1" smtClean="0">
                <a:solidFill>
                  <a:srgbClr val="4BACC6"/>
                </a:solidFill>
                <a:latin typeface="Times New Roman" pitchFamily="18" charset="0"/>
                <a:cs typeface="Times New Roman" pitchFamily="18" charset="0"/>
              </a:rPr>
              <a:t>kê</a:t>
            </a:r>
            <a:endParaRPr lang="en-US" sz="2000" b="1" dirty="0">
              <a:solidFill>
                <a:srgbClr val="4BACC6"/>
              </a:solidFill>
              <a:latin typeface="Times New Roman" pitchFamily="18" charset="0"/>
              <a:cs typeface="Times New Roman" pitchFamily="18" charset="0"/>
            </a:endParaRPr>
          </a:p>
          <a:p>
            <a:pPr>
              <a:defRPr/>
            </a:pPr>
            <a:endParaRPr lang="en-US" sz="1600" b="1" dirty="0">
              <a:solidFill>
                <a:schemeClr val="accent6"/>
              </a:solidFill>
              <a:latin typeface="Times New Roman" pitchFamily="18" charset="0"/>
              <a:cs typeface="Times New Roman" pitchFamily="18" charset="0"/>
            </a:endParaRPr>
          </a:p>
          <a:p>
            <a:pPr marL="342900" indent="-342900">
              <a:spcAft>
                <a:spcPts val="1200"/>
              </a:spcAft>
              <a:buFont typeface="Arial"/>
              <a:buChar char="•"/>
              <a:defRPr/>
            </a:pPr>
            <a:r>
              <a:rPr lang="en-US" b="1" dirty="0" err="1" smtClean="0">
                <a:solidFill>
                  <a:schemeClr val="accent6"/>
                </a:solidFill>
                <a:latin typeface="Times New Roman" pitchFamily="18" charset="0"/>
                <a:cs typeface="Times New Roman" pitchFamily="18" charset="0"/>
              </a:rPr>
              <a:t>Hơn</a:t>
            </a:r>
            <a:r>
              <a:rPr lang="en-US" b="1" dirty="0" smtClean="0">
                <a:solidFill>
                  <a:schemeClr val="accent6"/>
                </a:solidFill>
                <a:latin typeface="Times New Roman" pitchFamily="18" charset="0"/>
                <a:cs typeface="Times New Roman" pitchFamily="18" charset="0"/>
              </a:rPr>
              <a:t> 78M </a:t>
            </a:r>
            <a:r>
              <a:rPr lang="en-US" b="1" dirty="0" err="1" smtClean="0">
                <a:solidFill>
                  <a:schemeClr val="accent6"/>
                </a:solidFill>
                <a:latin typeface="Times New Roman" pitchFamily="18" charset="0"/>
                <a:cs typeface="Times New Roman" pitchFamily="18" charset="0"/>
              </a:rPr>
              <a:t>thiết</a:t>
            </a:r>
            <a:r>
              <a:rPr lang="en-US" b="1" dirty="0" smtClean="0">
                <a:solidFill>
                  <a:schemeClr val="accent6"/>
                </a:solidFill>
                <a:latin typeface="Times New Roman" pitchFamily="18" charset="0"/>
                <a:cs typeface="Times New Roman" pitchFamily="18" charset="0"/>
              </a:rPr>
              <a:t> </a:t>
            </a:r>
            <a:r>
              <a:rPr lang="en-US" b="1" dirty="0" err="1" smtClean="0">
                <a:solidFill>
                  <a:schemeClr val="accent6"/>
                </a:solidFill>
                <a:latin typeface="Times New Roman" pitchFamily="18" charset="0"/>
                <a:cs typeface="Times New Roman" pitchFamily="18" charset="0"/>
              </a:rPr>
              <a:t>bị</a:t>
            </a:r>
            <a:r>
              <a:rPr lang="en-US" b="1" dirty="0" smtClean="0">
                <a:solidFill>
                  <a:schemeClr val="accent6"/>
                </a:solidFill>
                <a:latin typeface="Times New Roman" pitchFamily="18" charset="0"/>
                <a:cs typeface="Times New Roman" pitchFamily="18" charset="0"/>
              </a:rPr>
              <a:t> </a:t>
            </a:r>
            <a:r>
              <a:rPr lang="en-US" b="1" dirty="0" err="1" smtClean="0">
                <a:solidFill>
                  <a:schemeClr val="accent6"/>
                </a:solidFill>
                <a:latin typeface="Times New Roman" pitchFamily="18" charset="0"/>
                <a:cs typeface="Times New Roman" pitchFamily="18" charset="0"/>
              </a:rPr>
              <a:t>chạy</a:t>
            </a:r>
            <a:r>
              <a:rPr lang="en-US" b="1" dirty="0" smtClean="0">
                <a:solidFill>
                  <a:schemeClr val="accent6"/>
                </a:solidFill>
                <a:latin typeface="Times New Roman" pitchFamily="18" charset="0"/>
                <a:cs typeface="Times New Roman" pitchFamily="18" charset="0"/>
              </a:rPr>
              <a:t> Titanium</a:t>
            </a:r>
            <a:endParaRPr lang="en-US" b="1" dirty="0">
              <a:solidFill>
                <a:schemeClr val="accent6"/>
              </a:solidFill>
              <a:latin typeface="Times New Roman" pitchFamily="18" charset="0"/>
              <a:cs typeface="Times New Roman" pitchFamily="18" charset="0"/>
            </a:endParaRPr>
          </a:p>
          <a:p>
            <a:pPr marL="342900" indent="-342900">
              <a:spcAft>
                <a:spcPts val="1200"/>
              </a:spcAft>
              <a:buFont typeface="Arial"/>
              <a:buChar char="•"/>
              <a:defRPr/>
            </a:pPr>
            <a:r>
              <a:rPr lang="en-US" b="1" dirty="0" smtClean="0">
                <a:solidFill>
                  <a:schemeClr val="accent6"/>
                </a:solidFill>
                <a:latin typeface="Times New Roman" pitchFamily="18" charset="0"/>
                <a:cs typeface="Times New Roman" pitchFamily="18" charset="0"/>
              </a:rPr>
              <a:t>10.7M </a:t>
            </a:r>
            <a:r>
              <a:rPr lang="en-US" b="1" dirty="0" err="1" smtClean="0">
                <a:solidFill>
                  <a:schemeClr val="accent6"/>
                </a:solidFill>
                <a:latin typeface="Times New Roman" pitchFamily="18" charset="0"/>
                <a:cs typeface="Times New Roman" pitchFamily="18" charset="0"/>
              </a:rPr>
              <a:t>người</a:t>
            </a:r>
            <a:r>
              <a:rPr lang="en-US" b="1" dirty="0" smtClean="0">
                <a:solidFill>
                  <a:schemeClr val="accent6"/>
                </a:solidFill>
                <a:latin typeface="Times New Roman" pitchFamily="18" charset="0"/>
                <a:cs typeface="Times New Roman" pitchFamily="18" charset="0"/>
              </a:rPr>
              <a:t> </a:t>
            </a:r>
            <a:r>
              <a:rPr lang="en-US" b="1" dirty="0" err="1" smtClean="0">
                <a:solidFill>
                  <a:schemeClr val="accent6"/>
                </a:solidFill>
                <a:latin typeface="Times New Roman" pitchFamily="18" charset="0"/>
                <a:cs typeface="Times New Roman" pitchFamily="18" charset="0"/>
              </a:rPr>
              <a:t>dùng</a:t>
            </a:r>
            <a:r>
              <a:rPr lang="en-US" b="1" dirty="0" smtClean="0">
                <a:solidFill>
                  <a:schemeClr val="accent6"/>
                </a:solidFill>
                <a:latin typeface="Times New Roman" pitchFamily="18" charset="0"/>
                <a:cs typeface="Times New Roman" pitchFamily="18" charset="0"/>
              </a:rPr>
              <a:t> </a:t>
            </a:r>
            <a:r>
              <a:rPr lang="en-US" b="1" dirty="0" err="1" smtClean="0">
                <a:solidFill>
                  <a:schemeClr val="accent6"/>
                </a:solidFill>
                <a:latin typeface="Times New Roman" pitchFamily="18" charset="0"/>
                <a:cs typeface="Times New Roman" pitchFamily="18" charset="0"/>
              </a:rPr>
              <a:t>iOS</a:t>
            </a:r>
            <a:r>
              <a:rPr lang="en-US" b="1" dirty="0" smtClean="0">
                <a:solidFill>
                  <a:schemeClr val="accent6"/>
                </a:solidFill>
                <a:latin typeface="Times New Roman" pitchFamily="18" charset="0"/>
                <a:cs typeface="Times New Roman" pitchFamily="18" charset="0"/>
              </a:rPr>
              <a:t> </a:t>
            </a:r>
            <a:r>
              <a:rPr lang="en-US" b="1" dirty="0" err="1" smtClean="0">
                <a:solidFill>
                  <a:schemeClr val="accent6"/>
                </a:solidFill>
                <a:latin typeface="Times New Roman" pitchFamily="18" charset="0"/>
                <a:cs typeface="Times New Roman" pitchFamily="18" charset="0"/>
              </a:rPr>
              <a:t>sử</a:t>
            </a:r>
            <a:r>
              <a:rPr lang="en-US" b="1" dirty="0" smtClean="0">
                <a:solidFill>
                  <a:schemeClr val="accent6"/>
                </a:solidFill>
                <a:latin typeface="Times New Roman" pitchFamily="18" charset="0"/>
                <a:cs typeface="Times New Roman" pitchFamily="18" charset="0"/>
              </a:rPr>
              <a:t> </a:t>
            </a:r>
            <a:r>
              <a:rPr lang="en-US" b="1" dirty="0" err="1" smtClean="0">
                <a:solidFill>
                  <a:schemeClr val="accent6"/>
                </a:solidFill>
                <a:latin typeface="Times New Roman" pitchFamily="18" charset="0"/>
                <a:cs typeface="Times New Roman" pitchFamily="18" charset="0"/>
              </a:rPr>
              <a:t>dụng</a:t>
            </a:r>
            <a:r>
              <a:rPr lang="en-US" b="1" dirty="0" smtClean="0">
                <a:solidFill>
                  <a:schemeClr val="accent6"/>
                </a:solidFill>
                <a:latin typeface="Times New Roman" pitchFamily="18" charset="0"/>
                <a:cs typeface="Times New Roman" pitchFamily="18" charset="0"/>
              </a:rPr>
              <a:t> Titanium </a:t>
            </a:r>
            <a:r>
              <a:rPr lang="en-US" b="1" dirty="0" err="1" smtClean="0">
                <a:solidFill>
                  <a:schemeClr val="accent6"/>
                </a:solidFill>
                <a:latin typeface="Times New Roman" pitchFamily="18" charset="0"/>
                <a:cs typeface="Times New Roman" pitchFamily="18" charset="0"/>
              </a:rPr>
              <a:t>hàng</a:t>
            </a:r>
            <a:r>
              <a:rPr lang="en-US" b="1" dirty="0" smtClean="0">
                <a:solidFill>
                  <a:schemeClr val="accent6"/>
                </a:solidFill>
                <a:latin typeface="Times New Roman" pitchFamily="18" charset="0"/>
                <a:cs typeface="Times New Roman" pitchFamily="18" charset="0"/>
              </a:rPr>
              <a:t> </a:t>
            </a:r>
            <a:r>
              <a:rPr lang="en-US" b="1" dirty="0" err="1" smtClean="0">
                <a:solidFill>
                  <a:schemeClr val="accent6"/>
                </a:solidFill>
                <a:latin typeface="Times New Roman" pitchFamily="18" charset="0"/>
                <a:cs typeface="Times New Roman" pitchFamily="18" charset="0"/>
              </a:rPr>
              <a:t>tuần</a:t>
            </a:r>
            <a:endParaRPr lang="en-US" b="1" dirty="0">
              <a:solidFill>
                <a:schemeClr val="accent6"/>
              </a:solidFill>
              <a:latin typeface="Times New Roman" pitchFamily="18" charset="0"/>
              <a:cs typeface="Times New Roman" pitchFamily="18" charset="0"/>
            </a:endParaRPr>
          </a:p>
          <a:p>
            <a:pPr marL="342900" indent="-342900">
              <a:spcAft>
                <a:spcPts val="1200"/>
              </a:spcAft>
              <a:buFont typeface="Arial"/>
              <a:buChar char="•"/>
              <a:defRPr/>
            </a:pPr>
            <a:r>
              <a:rPr lang="en-US" b="1" dirty="0">
                <a:solidFill>
                  <a:schemeClr val="accent6"/>
                </a:solidFill>
                <a:latin typeface="Times New Roman" pitchFamily="18" charset="0"/>
                <a:cs typeface="Times New Roman" pitchFamily="18" charset="0"/>
              </a:rPr>
              <a:t>2M </a:t>
            </a:r>
            <a:r>
              <a:rPr lang="en-US" b="1" dirty="0" err="1" smtClean="0">
                <a:solidFill>
                  <a:schemeClr val="accent6"/>
                </a:solidFill>
                <a:latin typeface="Times New Roman" pitchFamily="18" charset="0"/>
                <a:cs typeface="Times New Roman" pitchFamily="18" charset="0"/>
              </a:rPr>
              <a:t>người</a:t>
            </a:r>
            <a:r>
              <a:rPr lang="en-US" b="1" dirty="0" smtClean="0">
                <a:solidFill>
                  <a:schemeClr val="accent6"/>
                </a:solidFill>
                <a:latin typeface="Times New Roman" pitchFamily="18" charset="0"/>
                <a:cs typeface="Times New Roman" pitchFamily="18" charset="0"/>
              </a:rPr>
              <a:t> </a:t>
            </a:r>
            <a:r>
              <a:rPr lang="en-US" b="1" dirty="0" err="1" smtClean="0">
                <a:solidFill>
                  <a:schemeClr val="accent6"/>
                </a:solidFill>
                <a:latin typeface="Times New Roman" pitchFamily="18" charset="0"/>
                <a:cs typeface="Times New Roman" pitchFamily="18" charset="0"/>
              </a:rPr>
              <a:t>dùng</a:t>
            </a:r>
            <a:r>
              <a:rPr lang="en-US" b="1" dirty="0" smtClean="0">
                <a:solidFill>
                  <a:schemeClr val="accent6"/>
                </a:solidFill>
                <a:latin typeface="Times New Roman" pitchFamily="18" charset="0"/>
                <a:cs typeface="Times New Roman" pitchFamily="18" charset="0"/>
              </a:rPr>
              <a:t> Android </a:t>
            </a:r>
            <a:r>
              <a:rPr lang="en-US" b="1" dirty="0" err="1" smtClean="0">
                <a:solidFill>
                  <a:schemeClr val="accent6"/>
                </a:solidFill>
                <a:latin typeface="Times New Roman" pitchFamily="18" charset="0"/>
                <a:cs typeface="Times New Roman" pitchFamily="18" charset="0"/>
              </a:rPr>
              <a:t>sử</a:t>
            </a:r>
            <a:r>
              <a:rPr lang="en-US" b="1" dirty="0" smtClean="0">
                <a:solidFill>
                  <a:schemeClr val="accent6"/>
                </a:solidFill>
                <a:latin typeface="Times New Roman" pitchFamily="18" charset="0"/>
                <a:cs typeface="Times New Roman" pitchFamily="18" charset="0"/>
              </a:rPr>
              <a:t> </a:t>
            </a:r>
            <a:r>
              <a:rPr lang="en-US" b="1" dirty="0" err="1" smtClean="0">
                <a:solidFill>
                  <a:schemeClr val="accent6"/>
                </a:solidFill>
                <a:latin typeface="Times New Roman" pitchFamily="18" charset="0"/>
                <a:cs typeface="Times New Roman" pitchFamily="18" charset="0"/>
              </a:rPr>
              <a:t>dụng</a:t>
            </a:r>
            <a:r>
              <a:rPr lang="en-US" b="1" dirty="0" smtClean="0">
                <a:solidFill>
                  <a:schemeClr val="accent6"/>
                </a:solidFill>
                <a:latin typeface="Times New Roman" pitchFamily="18" charset="0"/>
                <a:cs typeface="Times New Roman" pitchFamily="18" charset="0"/>
              </a:rPr>
              <a:t> Titanium </a:t>
            </a:r>
            <a:r>
              <a:rPr lang="en-US" b="1" dirty="0" err="1" smtClean="0">
                <a:solidFill>
                  <a:schemeClr val="accent6"/>
                </a:solidFill>
                <a:latin typeface="Times New Roman" pitchFamily="18" charset="0"/>
                <a:cs typeface="Times New Roman" pitchFamily="18" charset="0"/>
              </a:rPr>
              <a:t>mỗi</a:t>
            </a:r>
            <a:r>
              <a:rPr lang="en-US" b="1" dirty="0" smtClean="0">
                <a:solidFill>
                  <a:schemeClr val="accent6"/>
                </a:solidFill>
                <a:latin typeface="Times New Roman" pitchFamily="18" charset="0"/>
                <a:cs typeface="Times New Roman" pitchFamily="18" charset="0"/>
              </a:rPr>
              <a:t> </a:t>
            </a:r>
            <a:r>
              <a:rPr lang="en-US" b="1" dirty="0" err="1" smtClean="0">
                <a:solidFill>
                  <a:schemeClr val="accent6"/>
                </a:solidFill>
                <a:latin typeface="Times New Roman" pitchFamily="18" charset="0"/>
                <a:cs typeface="Times New Roman" pitchFamily="18" charset="0"/>
              </a:rPr>
              <a:t>tuần</a:t>
            </a:r>
            <a:endParaRPr lang="en-US" b="1" dirty="0">
              <a:solidFill>
                <a:schemeClr val="accent6"/>
              </a:solidFill>
              <a:latin typeface="Times New Roman" pitchFamily="18" charset="0"/>
              <a:cs typeface="Times New Roman" pitchFamily="18" charset="0"/>
            </a:endParaRPr>
          </a:p>
          <a:p>
            <a:pPr marL="342900" indent="-342900">
              <a:spcAft>
                <a:spcPts val="1200"/>
              </a:spcAft>
              <a:buFont typeface="Arial"/>
              <a:buChar char="•"/>
              <a:defRPr/>
            </a:pPr>
            <a:endParaRPr lang="en-US" sz="1600" b="1" dirty="0">
              <a:solidFill>
                <a:schemeClr val="tx1">
                  <a:lumMod val="50000"/>
                  <a:lumOff val="50000"/>
                </a:schemeClr>
              </a:solidFill>
              <a:latin typeface="Times New Roman" pitchFamily="18" charset="0"/>
              <a:cs typeface="Times New Roman" pitchFamily="18" charset="0"/>
            </a:endParaRPr>
          </a:p>
        </p:txBody>
      </p:sp>
      <p:sp>
        <p:nvSpPr>
          <p:cNvPr id="13" name="TextBox 13"/>
          <p:cNvSpPr txBox="1">
            <a:spLocks noChangeArrowheads="1"/>
          </p:cNvSpPr>
          <p:nvPr/>
        </p:nvSpPr>
        <p:spPr bwMode="auto">
          <a:xfrm>
            <a:off x="3560763" y="3022937"/>
            <a:ext cx="2417762"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b="1" dirty="0" err="1" smtClean="0">
                <a:solidFill>
                  <a:srgbClr val="008000"/>
                </a:solidFill>
                <a:latin typeface="Times New Roman" pitchFamily="18" charset="0"/>
                <a:cs typeface="Times New Roman" pitchFamily="18" charset="0"/>
              </a:rPr>
              <a:t>Ứng</a:t>
            </a:r>
            <a:r>
              <a:rPr lang="en-US" sz="2000" b="1" dirty="0" smtClean="0">
                <a:solidFill>
                  <a:srgbClr val="008000"/>
                </a:solidFill>
                <a:latin typeface="Times New Roman" pitchFamily="18" charset="0"/>
                <a:cs typeface="Times New Roman" pitchFamily="18" charset="0"/>
              </a:rPr>
              <a:t> </a:t>
            </a:r>
            <a:r>
              <a:rPr lang="en-US" sz="2000" b="1" dirty="0" err="1" smtClean="0">
                <a:solidFill>
                  <a:srgbClr val="008000"/>
                </a:solidFill>
                <a:latin typeface="Times New Roman" pitchFamily="18" charset="0"/>
                <a:cs typeface="Times New Roman" pitchFamily="18" charset="0"/>
              </a:rPr>
              <a:t>dụng</a:t>
            </a:r>
            <a:endParaRPr lang="en-US" sz="2000" b="1" dirty="0" smtClean="0">
              <a:solidFill>
                <a:srgbClr val="008000"/>
              </a:solidFill>
              <a:latin typeface="Times New Roman" pitchFamily="18" charset="0"/>
              <a:cs typeface="Times New Roman" pitchFamily="18" charset="0"/>
            </a:endParaRPr>
          </a:p>
          <a:p>
            <a:pPr algn="ctr" eaLnBrk="1" hangingPunct="1"/>
            <a:r>
              <a:rPr lang="en-US" sz="2000" b="1" dirty="0" smtClean="0">
                <a:solidFill>
                  <a:srgbClr val="008000"/>
                </a:solidFill>
                <a:latin typeface="Times New Roman" pitchFamily="18" charset="0"/>
                <a:cs typeface="Times New Roman" pitchFamily="18" charset="0"/>
              </a:rPr>
              <a:t>Titanium</a:t>
            </a:r>
            <a:endParaRPr lang="en-US" sz="2000" b="1" dirty="0">
              <a:solidFill>
                <a:srgbClr val="008000"/>
              </a:solidFill>
              <a:latin typeface="Times New Roman" pitchFamily="18" charset="0"/>
              <a:cs typeface="Times New Roman" pitchFamily="18" charset="0"/>
            </a:endParaRPr>
          </a:p>
        </p:txBody>
      </p:sp>
      <p:pic>
        <p:nvPicPr>
          <p:cNvPr id="14" name="Picture 14" descr="apps-graph.png"/>
          <p:cNvPicPr>
            <a:picLocks noChangeAspect="1"/>
          </p:cNvPicPr>
          <p:nvPr/>
        </p:nvPicPr>
        <p:blipFill>
          <a:blip r:embed="rId6" cstate="print">
            <a:extLst>
              <a:ext uri="{28A0092B-C50C-407E-A947-70E740481C1C}">
                <a14:useLocalDpi xmlns="" xmlns:a14="http://schemas.microsoft.com/office/drawing/2010/main"/>
              </a:ext>
            </a:extLst>
          </a:blip>
          <a:srcRect/>
          <a:stretch>
            <a:fillRect/>
          </a:stretch>
        </p:blipFill>
        <p:spPr bwMode="auto">
          <a:xfrm>
            <a:off x="3636475" y="4073402"/>
            <a:ext cx="2355782" cy="23460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TextBox 14"/>
          <p:cNvSpPr txBox="1"/>
          <p:nvPr/>
        </p:nvSpPr>
        <p:spPr>
          <a:xfrm>
            <a:off x="4288387" y="4090536"/>
            <a:ext cx="673319" cy="307777"/>
          </a:xfrm>
          <a:prstGeom prst="rect">
            <a:avLst/>
          </a:prstGeom>
          <a:noFill/>
        </p:spPr>
        <p:txBody>
          <a:bodyPr>
            <a:spAutoFit/>
          </a:bodyPr>
          <a:lstStyle/>
          <a:p>
            <a:pPr>
              <a:defRPr/>
            </a:pPr>
            <a:r>
              <a:rPr lang="en-US" sz="1400" b="1" dirty="0">
                <a:solidFill>
                  <a:schemeClr val="tx1">
                    <a:alpha val="50000"/>
                  </a:schemeClr>
                </a:solidFill>
                <a:latin typeface="Helvetica Neue"/>
                <a:cs typeface="Helvetica Neue"/>
              </a:rPr>
              <a:t>B2E</a:t>
            </a:r>
          </a:p>
        </p:txBody>
      </p:sp>
      <p:sp>
        <p:nvSpPr>
          <p:cNvPr id="16" name="TextBox 15"/>
          <p:cNvSpPr txBox="1"/>
          <p:nvPr/>
        </p:nvSpPr>
        <p:spPr>
          <a:xfrm>
            <a:off x="5094789" y="4774910"/>
            <a:ext cx="673319" cy="307777"/>
          </a:xfrm>
          <a:prstGeom prst="rect">
            <a:avLst/>
          </a:prstGeom>
          <a:noFill/>
        </p:spPr>
        <p:txBody>
          <a:bodyPr>
            <a:spAutoFit/>
          </a:bodyPr>
          <a:lstStyle/>
          <a:p>
            <a:pPr>
              <a:defRPr/>
            </a:pPr>
            <a:r>
              <a:rPr lang="en-US" sz="1400" b="1" dirty="0">
                <a:solidFill>
                  <a:schemeClr val="tx1">
                    <a:alpha val="50000"/>
                  </a:schemeClr>
                </a:solidFill>
                <a:latin typeface="Helvetica Neue"/>
                <a:cs typeface="Helvetica Neue"/>
              </a:rPr>
              <a:t>B2C</a:t>
            </a:r>
          </a:p>
        </p:txBody>
      </p:sp>
      <p:sp>
        <p:nvSpPr>
          <p:cNvPr id="17" name="TextBox 16"/>
          <p:cNvSpPr txBox="1"/>
          <p:nvPr/>
        </p:nvSpPr>
        <p:spPr>
          <a:xfrm>
            <a:off x="3898457" y="4848766"/>
            <a:ext cx="673319" cy="307777"/>
          </a:xfrm>
          <a:prstGeom prst="rect">
            <a:avLst/>
          </a:prstGeom>
          <a:noFill/>
        </p:spPr>
        <p:txBody>
          <a:bodyPr>
            <a:spAutoFit/>
          </a:bodyPr>
          <a:lstStyle/>
          <a:p>
            <a:pPr>
              <a:defRPr/>
            </a:pPr>
            <a:r>
              <a:rPr lang="en-US" sz="1400" b="1" dirty="0">
                <a:solidFill>
                  <a:schemeClr val="tx1">
                    <a:alpha val="50000"/>
                  </a:schemeClr>
                </a:solidFill>
                <a:latin typeface="Helvetica Neue"/>
                <a:cs typeface="Helvetica Neue"/>
              </a:rPr>
              <a:t>B2B</a:t>
            </a:r>
          </a:p>
        </p:txBody>
      </p:sp>
      <p:sp>
        <p:nvSpPr>
          <p:cNvPr id="18" name="TextBox 18"/>
          <p:cNvSpPr txBox="1">
            <a:spLocks noChangeArrowheads="1"/>
          </p:cNvSpPr>
          <p:nvPr/>
        </p:nvSpPr>
        <p:spPr bwMode="auto">
          <a:xfrm>
            <a:off x="4194175" y="4261579"/>
            <a:ext cx="11557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b="1" dirty="0">
                <a:latin typeface="Helvetica Neue"/>
                <a:cs typeface="Helvetica Neue"/>
              </a:rPr>
              <a:t>10%</a:t>
            </a:r>
          </a:p>
        </p:txBody>
      </p:sp>
      <p:sp>
        <p:nvSpPr>
          <p:cNvPr id="19" name="TextBox 19"/>
          <p:cNvSpPr txBox="1">
            <a:spLocks noChangeArrowheads="1"/>
          </p:cNvSpPr>
          <p:nvPr/>
        </p:nvSpPr>
        <p:spPr bwMode="auto">
          <a:xfrm>
            <a:off x="5022850" y="4947379"/>
            <a:ext cx="11049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b="1" dirty="0">
                <a:latin typeface="Helvetica Neue"/>
                <a:cs typeface="Helvetica Neue"/>
              </a:rPr>
              <a:t>58%</a:t>
            </a:r>
          </a:p>
        </p:txBody>
      </p:sp>
      <p:sp>
        <p:nvSpPr>
          <p:cNvPr id="20" name="TextBox 20"/>
          <p:cNvSpPr txBox="1">
            <a:spLocks noChangeArrowheads="1"/>
          </p:cNvSpPr>
          <p:nvPr/>
        </p:nvSpPr>
        <p:spPr bwMode="auto">
          <a:xfrm>
            <a:off x="3808412" y="5025167"/>
            <a:ext cx="1069975"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b="1" dirty="0">
                <a:latin typeface="Helvetica Neue"/>
                <a:cs typeface="Helvetica Neue"/>
              </a:rPr>
              <a:t>32%</a:t>
            </a:r>
          </a:p>
        </p:txBody>
      </p:sp>
      <p:sp>
        <p:nvSpPr>
          <p:cNvPr id="21" name="TextBox 20"/>
          <p:cNvSpPr txBox="1"/>
          <p:nvPr/>
        </p:nvSpPr>
        <p:spPr>
          <a:xfrm>
            <a:off x="3858683" y="5452064"/>
            <a:ext cx="673319" cy="246221"/>
          </a:xfrm>
          <a:prstGeom prst="rect">
            <a:avLst/>
          </a:prstGeom>
          <a:noFill/>
        </p:spPr>
        <p:txBody>
          <a:bodyPr>
            <a:spAutoFit/>
          </a:bodyPr>
          <a:lstStyle/>
          <a:p>
            <a:pPr>
              <a:defRPr/>
            </a:pPr>
            <a:r>
              <a:rPr lang="en-US" sz="1000" dirty="0">
                <a:solidFill>
                  <a:schemeClr val="tx1">
                    <a:alpha val="50000"/>
                  </a:schemeClr>
                </a:solidFill>
                <a:latin typeface="Helvetica Neue"/>
                <a:cs typeface="Helvetica Neue"/>
              </a:rPr>
              <a:t>(11,456)</a:t>
            </a:r>
          </a:p>
        </p:txBody>
      </p:sp>
      <p:sp>
        <p:nvSpPr>
          <p:cNvPr id="22" name="TextBox 21"/>
          <p:cNvSpPr txBox="1"/>
          <p:nvPr/>
        </p:nvSpPr>
        <p:spPr>
          <a:xfrm>
            <a:off x="5045277" y="5386262"/>
            <a:ext cx="673319" cy="246221"/>
          </a:xfrm>
          <a:prstGeom prst="rect">
            <a:avLst/>
          </a:prstGeom>
          <a:noFill/>
        </p:spPr>
        <p:txBody>
          <a:bodyPr>
            <a:spAutoFit/>
          </a:bodyPr>
          <a:lstStyle/>
          <a:p>
            <a:pPr>
              <a:defRPr/>
            </a:pPr>
            <a:r>
              <a:rPr lang="en-US" sz="1000" dirty="0">
                <a:solidFill>
                  <a:schemeClr val="tx1">
                    <a:alpha val="50000"/>
                  </a:schemeClr>
                </a:solidFill>
                <a:latin typeface="Helvetica Neue"/>
                <a:cs typeface="Helvetica Neue"/>
              </a:rPr>
              <a:t>(20,764)</a:t>
            </a:r>
          </a:p>
        </p:txBody>
      </p:sp>
      <p:sp>
        <p:nvSpPr>
          <p:cNvPr id="23" name="TextBox 22"/>
          <p:cNvSpPr txBox="1"/>
          <p:nvPr/>
        </p:nvSpPr>
        <p:spPr>
          <a:xfrm>
            <a:off x="4288387" y="4688088"/>
            <a:ext cx="673319" cy="246221"/>
          </a:xfrm>
          <a:prstGeom prst="rect">
            <a:avLst/>
          </a:prstGeom>
          <a:noFill/>
        </p:spPr>
        <p:txBody>
          <a:bodyPr>
            <a:spAutoFit/>
          </a:bodyPr>
          <a:lstStyle/>
          <a:p>
            <a:pPr>
              <a:defRPr/>
            </a:pPr>
            <a:r>
              <a:rPr lang="en-US" sz="1000" dirty="0">
                <a:solidFill>
                  <a:schemeClr val="tx1">
                    <a:alpha val="50000"/>
                  </a:schemeClr>
                </a:solidFill>
                <a:latin typeface="Helvetica Neue"/>
                <a:cs typeface="Helvetica Neue"/>
              </a:rPr>
              <a:t>(3,580)</a:t>
            </a:r>
          </a:p>
        </p:txBody>
      </p:sp>
      <p:sp>
        <p:nvSpPr>
          <p:cNvPr id="24" name="TextBox 23"/>
          <p:cNvSpPr txBox="1"/>
          <p:nvPr/>
        </p:nvSpPr>
        <p:spPr>
          <a:xfrm>
            <a:off x="7587994" y="4343251"/>
            <a:ext cx="1014246" cy="307777"/>
          </a:xfrm>
          <a:prstGeom prst="rect">
            <a:avLst/>
          </a:prstGeom>
          <a:noFill/>
        </p:spPr>
        <p:txBody>
          <a:bodyPr>
            <a:spAutoFit/>
          </a:bodyPr>
          <a:lstStyle/>
          <a:p>
            <a:pPr algn="ctr">
              <a:defRPr/>
            </a:pPr>
            <a:r>
              <a:rPr lang="en-US" sz="1400" b="1" dirty="0" err="1" smtClean="0">
                <a:solidFill>
                  <a:schemeClr val="tx1">
                    <a:alpha val="50000"/>
                  </a:schemeClr>
                </a:solidFill>
                <a:latin typeface="Times New Roman" pitchFamily="18" charset="0"/>
                <a:cs typeface="Times New Roman" pitchFamily="18" charset="0"/>
              </a:rPr>
              <a:t>Bắc</a:t>
            </a:r>
            <a:r>
              <a:rPr lang="en-US" sz="1400" b="1" dirty="0" smtClean="0">
                <a:solidFill>
                  <a:schemeClr val="tx1">
                    <a:alpha val="50000"/>
                  </a:schemeClr>
                </a:solidFill>
                <a:latin typeface="Times New Roman" pitchFamily="18" charset="0"/>
                <a:cs typeface="Times New Roman" pitchFamily="18" charset="0"/>
              </a:rPr>
              <a:t> </a:t>
            </a:r>
            <a:r>
              <a:rPr lang="en-US" sz="1400" b="1" dirty="0" err="1" smtClean="0">
                <a:solidFill>
                  <a:schemeClr val="tx1">
                    <a:alpha val="50000"/>
                  </a:schemeClr>
                </a:solidFill>
                <a:latin typeface="Times New Roman" pitchFamily="18" charset="0"/>
                <a:cs typeface="Times New Roman" pitchFamily="18" charset="0"/>
              </a:rPr>
              <a:t>Mỹ</a:t>
            </a:r>
            <a:r>
              <a:rPr lang="en-US" sz="1400" b="1" dirty="0" smtClean="0">
                <a:solidFill>
                  <a:schemeClr val="tx1">
                    <a:alpha val="50000"/>
                  </a:schemeClr>
                </a:solidFill>
                <a:latin typeface="Times New Roman" pitchFamily="18" charset="0"/>
                <a:cs typeface="Times New Roman" pitchFamily="18" charset="0"/>
              </a:rPr>
              <a:t> </a:t>
            </a:r>
            <a:endParaRPr lang="en-US" sz="1400" b="1" dirty="0">
              <a:solidFill>
                <a:schemeClr val="tx1">
                  <a:alpha val="50000"/>
                </a:schemeClr>
              </a:solidFill>
              <a:latin typeface="Times New Roman" pitchFamily="18" charset="0"/>
              <a:cs typeface="Times New Roman" pitchFamily="18" charset="0"/>
            </a:endParaRPr>
          </a:p>
        </p:txBody>
      </p:sp>
      <p:sp>
        <p:nvSpPr>
          <p:cNvPr id="25" name="TextBox 26"/>
          <p:cNvSpPr txBox="1">
            <a:spLocks noChangeArrowheads="1"/>
          </p:cNvSpPr>
          <p:nvPr/>
        </p:nvSpPr>
        <p:spPr bwMode="auto">
          <a:xfrm>
            <a:off x="7780337" y="4751752"/>
            <a:ext cx="1157287"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b="1" dirty="0">
                <a:latin typeface="Helvetica Neue"/>
                <a:cs typeface="Helvetica Neue"/>
              </a:rPr>
              <a:t>31%</a:t>
            </a:r>
          </a:p>
        </p:txBody>
      </p:sp>
      <p:sp>
        <p:nvSpPr>
          <p:cNvPr id="26" name="TextBox 25"/>
          <p:cNvSpPr txBox="1"/>
          <p:nvPr/>
        </p:nvSpPr>
        <p:spPr>
          <a:xfrm>
            <a:off x="7273636" y="5605010"/>
            <a:ext cx="1033538" cy="307777"/>
          </a:xfrm>
          <a:prstGeom prst="rect">
            <a:avLst/>
          </a:prstGeom>
          <a:noFill/>
        </p:spPr>
        <p:txBody>
          <a:bodyPr>
            <a:spAutoFit/>
          </a:bodyPr>
          <a:lstStyle/>
          <a:p>
            <a:pPr>
              <a:defRPr/>
            </a:pPr>
            <a:r>
              <a:rPr lang="en-US" sz="1400" b="1" dirty="0" err="1" smtClean="0">
                <a:solidFill>
                  <a:schemeClr val="tx1">
                    <a:alpha val="50000"/>
                  </a:schemeClr>
                </a:solidFill>
                <a:latin typeface="Times New Roman" pitchFamily="18" charset="0"/>
                <a:cs typeface="Times New Roman" pitchFamily="18" charset="0"/>
              </a:rPr>
              <a:t>Châu</a:t>
            </a:r>
            <a:r>
              <a:rPr lang="en-US" sz="1400" b="1" dirty="0" smtClean="0">
                <a:solidFill>
                  <a:schemeClr val="tx1">
                    <a:alpha val="50000"/>
                  </a:schemeClr>
                </a:solidFill>
                <a:latin typeface="Times New Roman" pitchFamily="18" charset="0"/>
                <a:cs typeface="Times New Roman" pitchFamily="18" charset="0"/>
              </a:rPr>
              <a:t> </a:t>
            </a:r>
            <a:r>
              <a:rPr lang="en-US" sz="1400" b="1" dirty="0" err="1" smtClean="0">
                <a:solidFill>
                  <a:schemeClr val="tx1">
                    <a:alpha val="50000"/>
                  </a:schemeClr>
                </a:solidFill>
                <a:latin typeface="Times New Roman" pitchFamily="18" charset="0"/>
                <a:cs typeface="Times New Roman" pitchFamily="18" charset="0"/>
              </a:rPr>
              <a:t>Âu</a:t>
            </a:r>
            <a:endParaRPr lang="en-US" sz="1400" b="1" dirty="0">
              <a:solidFill>
                <a:schemeClr val="tx1">
                  <a:alpha val="50000"/>
                </a:schemeClr>
              </a:solidFill>
              <a:latin typeface="Times New Roman" pitchFamily="18" charset="0"/>
              <a:cs typeface="Times New Roman" pitchFamily="18" charset="0"/>
            </a:endParaRPr>
          </a:p>
        </p:txBody>
      </p:sp>
      <p:sp>
        <p:nvSpPr>
          <p:cNvPr id="27" name="TextBox 28"/>
          <p:cNvSpPr txBox="1">
            <a:spLocks noChangeArrowheads="1"/>
          </p:cNvSpPr>
          <p:nvPr/>
        </p:nvSpPr>
        <p:spPr bwMode="auto">
          <a:xfrm>
            <a:off x="7283450" y="5812202"/>
            <a:ext cx="1023724"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b="1" dirty="0">
                <a:latin typeface="Helvetica Neue"/>
                <a:cs typeface="Helvetica Neue"/>
              </a:rPr>
              <a:t>31%</a:t>
            </a:r>
          </a:p>
        </p:txBody>
      </p:sp>
      <p:sp>
        <p:nvSpPr>
          <p:cNvPr id="28" name="TextBox 27"/>
          <p:cNvSpPr txBox="1"/>
          <p:nvPr/>
        </p:nvSpPr>
        <p:spPr>
          <a:xfrm>
            <a:off x="6281662" y="4950023"/>
            <a:ext cx="1033538" cy="307777"/>
          </a:xfrm>
          <a:prstGeom prst="rect">
            <a:avLst/>
          </a:prstGeom>
          <a:noFill/>
        </p:spPr>
        <p:txBody>
          <a:bodyPr>
            <a:spAutoFit/>
          </a:bodyPr>
          <a:lstStyle/>
          <a:p>
            <a:pPr>
              <a:defRPr/>
            </a:pPr>
            <a:r>
              <a:rPr lang="en-US" sz="1400" b="1" dirty="0" err="1" smtClean="0">
                <a:solidFill>
                  <a:schemeClr val="tx1">
                    <a:alpha val="50000"/>
                  </a:schemeClr>
                </a:solidFill>
                <a:latin typeface="Times New Roman" pitchFamily="18" charset="0"/>
                <a:cs typeface="Times New Roman" pitchFamily="18" charset="0"/>
              </a:rPr>
              <a:t>Châu</a:t>
            </a:r>
            <a:r>
              <a:rPr lang="en-US" sz="1400" b="1" dirty="0" smtClean="0">
                <a:solidFill>
                  <a:schemeClr val="tx1">
                    <a:alpha val="50000"/>
                  </a:schemeClr>
                </a:solidFill>
                <a:latin typeface="Times New Roman" pitchFamily="18" charset="0"/>
                <a:cs typeface="Times New Roman" pitchFamily="18" charset="0"/>
              </a:rPr>
              <a:t> Á</a:t>
            </a:r>
            <a:endParaRPr lang="en-US" sz="1400" b="1" dirty="0">
              <a:solidFill>
                <a:schemeClr val="tx1">
                  <a:alpha val="50000"/>
                </a:schemeClr>
              </a:solidFill>
              <a:latin typeface="Times New Roman" pitchFamily="18" charset="0"/>
              <a:cs typeface="Times New Roman" pitchFamily="18" charset="0"/>
            </a:endParaRPr>
          </a:p>
        </p:txBody>
      </p:sp>
      <p:sp>
        <p:nvSpPr>
          <p:cNvPr id="29" name="TextBox 30"/>
          <p:cNvSpPr txBox="1">
            <a:spLocks noChangeArrowheads="1"/>
          </p:cNvSpPr>
          <p:nvPr/>
        </p:nvSpPr>
        <p:spPr bwMode="auto">
          <a:xfrm>
            <a:off x="6435725" y="5120052"/>
            <a:ext cx="1023229"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b="1" dirty="0">
                <a:latin typeface="Helvetica Neue"/>
                <a:cs typeface="Helvetica Neue"/>
              </a:rPr>
              <a:t>21%</a:t>
            </a:r>
          </a:p>
        </p:txBody>
      </p:sp>
      <p:sp>
        <p:nvSpPr>
          <p:cNvPr id="30" name="TextBox 29"/>
          <p:cNvSpPr txBox="1"/>
          <p:nvPr/>
        </p:nvSpPr>
        <p:spPr>
          <a:xfrm>
            <a:off x="6739828" y="4198163"/>
            <a:ext cx="1033538" cy="307777"/>
          </a:xfrm>
          <a:prstGeom prst="rect">
            <a:avLst/>
          </a:prstGeom>
          <a:noFill/>
        </p:spPr>
        <p:txBody>
          <a:bodyPr>
            <a:spAutoFit/>
          </a:bodyPr>
          <a:lstStyle/>
          <a:p>
            <a:pPr>
              <a:defRPr/>
            </a:pPr>
            <a:r>
              <a:rPr lang="en-US" sz="1400" b="1" dirty="0" smtClean="0">
                <a:solidFill>
                  <a:schemeClr val="tx1">
                    <a:alpha val="50000"/>
                  </a:schemeClr>
                </a:solidFill>
                <a:latin typeface="Times New Roman" pitchFamily="18" charset="0"/>
                <a:cs typeface="Times New Roman" pitchFamily="18" charset="0"/>
              </a:rPr>
              <a:t> </a:t>
            </a:r>
            <a:r>
              <a:rPr lang="en-US" sz="1400" b="1" dirty="0" err="1" smtClean="0">
                <a:solidFill>
                  <a:schemeClr val="tx1">
                    <a:alpha val="50000"/>
                  </a:schemeClr>
                </a:solidFill>
                <a:latin typeface="Times New Roman" pitchFamily="18" charset="0"/>
                <a:cs typeface="Times New Roman" pitchFamily="18" charset="0"/>
              </a:rPr>
              <a:t>Khác</a:t>
            </a:r>
            <a:endParaRPr lang="en-US" sz="1400" b="1" dirty="0">
              <a:solidFill>
                <a:schemeClr val="tx1">
                  <a:alpha val="50000"/>
                </a:schemeClr>
              </a:solidFill>
              <a:latin typeface="Times New Roman" pitchFamily="18" charset="0"/>
              <a:cs typeface="Times New Roman" pitchFamily="18" charset="0"/>
            </a:endParaRPr>
          </a:p>
        </p:txBody>
      </p:sp>
      <p:sp>
        <p:nvSpPr>
          <p:cNvPr id="31" name="TextBox 32"/>
          <p:cNvSpPr txBox="1">
            <a:spLocks noChangeArrowheads="1"/>
          </p:cNvSpPr>
          <p:nvPr/>
        </p:nvSpPr>
        <p:spPr bwMode="auto">
          <a:xfrm>
            <a:off x="6726237" y="4370752"/>
            <a:ext cx="1054099"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b="1" dirty="0">
                <a:latin typeface="Helvetica Neue"/>
                <a:cs typeface="Helvetica Neue"/>
              </a:rPr>
              <a:t>17%</a:t>
            </a:r>
          </a:p>
        </p:txBody>
      </p:sp>
      <p:sp>
        <p:nvSpPr>
          <p:cNvPr id="32" name="TextBox 31"/>
          <p:cNvSpPr txBox="1"/>
          <p:nvPr/>
        </p:nvSpPr>
        <p:spPr>
          <a:xfrm>
            <a:off x="6286500" y="2971800"/>
            <a:ext cx="2417763" cy="1015663"/>
          </a:xfrm>
          <a:prstGeom prst="rect">
            <a:avLst/>
          </a:prstGeom>
          <a:noFill/>
        </p:spPr>
        <p:txBody>
          <a:bodyPr>
            <a:spAutoFit/>
          </a:bodyPr>
          <a:lstStyle/>
          <a:p>
            <a:pPr algn="ctr">
              <a:defRPr/>
            </a:pPr>
            <a:r>
              <a:rPr lang="en-US" sz="2000" b="1" dirty="0" err="1" smtClean="0">
                <a:solidFill>
                  <a:srgbClr val="19A0C0"/>
                </a:solidFill>
                <a:latin typeface="Times New Roman" pitchFamily="18" charset="0"/>
                <a:cs typeface="Times New Roman" pitchFamily="18" charset="0"/>
              </a:rPr>
              <a:t>Khu</a:t>
            </a:r>
            <a:r>
              <a:rPr lang="en-US" sz="2000" b="1" dirty="0" smtClean="0">
                <a:solidFill>
                  <a:srgbClr val="19A0C0"/>
                </a:solidFill>
                <a:latin typeface="Times New Roman" pitchFamily="18" charset="0"/>
                <a:cs typeface="Times New Roman" pitchFamily="18" charset="0"/>
              </a:rPr>
              <a:t> </a:t>
            </a:r>
            <a:r>
              <a:rPr lang="en-US" sz="2000" b="1" dirty="0" err="1" smtClean="0">
                <a:solidFill>
                  <a:srgbClr val="19A0C0"/>
                </a:solidFill>
                <a:latin typeface="Times New Roman" pitchFamily="18" charset="0"/>
                <a:cs typeface="Times New Roman" pitchFamily="18" charset="0"/>
              </a:rPr>
              <a:t>vực</a:t>
            </a:r>
            <a:r>
              <a:rPr lang="en-US" sz="2000" b="1" dirty="0" smtClean="0">
                <a:solidFill>
                  <a:srgbClr val="19A0C0"/>
                </a:solidFill>
                <a:latin typeface="Times New Roman" pitchFamily="18" charset="0"/>
                <a:cs typeface="Times New Roman" pitchFamily="18" charset="0"/>
              </a:rPr>
              <a:t> </a:t>
            </a:r>
            <a:r>
              <a:rPr lang="en-US" sz="2000" b="1" dirty="0" err="1" smtClean="0">
                <a:solidFill>
                  <a:srgbClr val="19A0C0"/>
                </a:solidFill>
                <a:latin typeface="Times New Roman" pitchFamily="18" charset="0"/>
                <a:cs typeface="Times New Roman" pitchFamily="18" charset="0"/>
              </a:rPr>
              <a:t>cài</a:t>
            </a:r>
            <a:r>
              <a:rPr lang="en-US" sz="2000" b="1" dirty="0" smtClean="0">
                <a:solidFill>
                  <a:srgbClr val="19A0C0"/>
                </a:solidFill>
                <a:latin typeface="Times New Roman" pitchFamily="18" charset="0"/>
                <a:cs typeface="Times New Roman" pitchFamily="18" charset="0"/>
              </a:rPr>
              <a:t> </a:t>
            </a:r>
            <a:r>
              <a:rPr lang="en-US" sz="2000" b="1" dirty="0" err="1" smtClean="0">
                <a:solidFill>
                  <a:srgbClr val="19A0C0"/>
                </a:solidFill>
                <a:latin typeface="Times New Roman" pitchFamily="18" charset="0"/>
                <a:cs typeface="Times New Roman" pitchFamily="18" charset="0"/>
              </a:rPr>
              <a:t>đặt</a:t>
            </a:r>
            <a:r>
              <a:rPr lang="en-US" sz="2000" b="1" dirty="0" smtClean="0">
                <a:solidFill>
                  <a:srgbClr val="19A0C0"/>
                </a:solidFill>
                <a:latin typeface="Times New Roman" pitchFamily="18" charset="0"/>
                <a:cs typeface="Times New Roman" pitchFamily="18" charset="0"/>
              </a:rPr>
              <a:t> </a:t>
            </a:r>
          </a:p>
          <a:p>
            <a:pPr algn="ctr">
              <a:defRPr/>
            </a:pPr>
            <a:r>
              <a:rPr lang="en-US" sz="2000" b="1" dirty="0" err="1" smtClean="0">
                <a:solidFill>
                  <a:srgbClr val="19A0C0"/>
                </a:solidFill>
                <a:latin typeface="Times New Roman" pitchFamily="18" charset="0"/>
                <a:cs typeface="Times New Roman" pitchFamily="18" charset="0"/>
              </a:rPr>
              <a:t>ứng</a:t>
            </a:r>
            <a:r>
              <a:rPr lang="en-US" sz="2000" b="1" dirty="0" smtClean="0">
                <a:solidFill>
                  <a:srgbClr val="19A0C0"/>
                </a:solidFill>
                <a:latin typeface="Times New Roman" pitchFamily="18" charset="0"/>
                <a:cs typeface="Times New Roman" pitchFamily="18" charset="0"/>
              </a:rPr>
              <a:t> </a:t>
            </a:r>
            <a:r>
              <a:rPr lang="en-US" sz="2000" b="1" dirty="0" err="1" smtClean="0">
                <a:solidFill>
                  <a:srgbClr val="19A0C0"/>
                </a:solidFill>
                <a:latin typeface="Times New Roman" pitchFamily="18" charset="0"/>
                <a:cs typeface="Times New Roman" pitchFamily="18" charset="0"/>
              </a:rPr>
              <a:t>dụng</a:t>
            </a:r>
            <a:r>
              <a:rPr lang="en-US" sz="2000" b="1" dirty="0" smtClean="0">
                <a:solidFill>
                  <a:srgbClr val="19A0C0"/>
                </a:solidFill>
                <a:latin typeface="Times New Roman" pitchFamily="18" charset="0"/>
                <a:cs typeface="Times New Roman" pitchFamily="18" charset="0"/>
              </a:rPr>
              <a:t> </a:t>
            </a:r>
          </a:p>
          <a:p>
            <a:pPr algn="ctr">
              <a:defRPr/>
            </a:pPr>
            <a:r>
              <a:rPr lang="en-US" sz="2000" b="1" dirty="0" smtClean="0">
                <a:solidFill>
                  <a:srgbClr val="19A0C0"/>
                </a:solidFill>
                <a:latin typeface="Times New Roman" pitchFamily="18" charset="0"/>
                <a:cs typeface="Times New Roman" pitchFamily="18" charset="0"/>
              </a:rPr>
              <a:t>Titanium</a:t>
            </a:r>
            <a:endParaRPr lang="en-US" sz="2000" b="1" dirty="0">
              <a:solidFill>
                <a:srgbClr val="19A0C0"/>
              </a:solidFill>
              <a:latin typeface="Times New Roman" pitchFamily="18" charset="0"/>
              <a:cs typeface="Times New Roman" pitchFamily="18" charset="0"/>
            </a:endParaRPr>
          </a:p>
        </p:txBody>
      </p:sp>
      <p:sp>
        <p:nvSpPr>
          <p:cNvPr id="33" name="Title 1"/>
          <p:cNvSpPr txBox="1">
            <a:spLocks/>
          </p:cNvSpPr>
          <p:nvPr/>
        </p:nvSpPr>
        <p:spPr>
          <a:xfrm>
            <a:off x="914400" y="609600"/>
            <a:ext cx="7899475" cy="582719"/>
          </a:xfrm>
          <a:prstGeom prst="rect">
            <a:avLst/>
          </a:prstGeom>
        </p:spPr>
        <p:txBody>
          <a:bodyPr vert="horz" lIns="91440" tIns="45720" rIns="91440" bIns="45720" rtlCol="0" anchor="ctr">
            <a:normAutofit fontScale="7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z="3200" dirty="0" smtClean="0">
                <a:solidFill>
                  <a:schemeClr val="accent6">
                    <a:lumMod val="75000"/>
                  </a:schemeClr>
                </a:solidFill>
                <a:latin typeface="VNI-Centur" pitchFamily="2" charset="0"/>
              </a:rPr>
              <a:t> </a:t>
            </a:r>
            <a:r>
              <a:rPr lang="en-US" sz="3200" dirty="0" err="1" smtClean="0">
                <a:solidFill>
                  <a:schemeClr val="accent6">
                    <a:lumMod val="75000"/>
                  </a:schemeClr>
                </a:solidFill>
                <a:latin typeface="Times New Roman" pitchFamily="18" charset="0"/>
                <a:cs typeface="Times New Roman" pitchFamily="18" charset="0"/>
              </a:rPr>
              <a:t>Số</a:t>
            </a:r>
            <a:r>
              <a:rPr lang="en-US" sz="3200" dirty="0" smtClean="0">
                <a:solidFill>
                  <a:schemeClr val="accent6">
                    <a:lumMod val="75000"/>
                  </a:schemeClr>
                </a:solidFill>
                <a:latin typeface="Times New Roman" pitchFamily="18" charset="0"/>
                <a:cs typeface="Times New Roman" pitchFamily="18" charset="0"/>
              </a:rPr>
              <a:t> </a:t>
            </a:r>
            <a:r>
              <a:rPr lang="en-US" sz="3200" dirty="0" err="1" smtClean="0">
                <a:solidFill>
                  <a:schemeClr val="accent6">
                    <a:lumMod val="75000"/>
                  </a:schemeClr>
                </a:solidFill>
                <a:latin typeface="Times New Roman" pitchFamily="18" charset="0"/>
                <a:cs typeface="Times New Roman" pitchFamily="18" charset="0"/>
              </a:rPr>
              <a:t>lượng</a:t>
            </a:r>
            <a:r>
              <a:rPr lang="en-US" sz="3200" dirty="0" smtClean="0">
                <a:solidFill>
                  <a:schemeClr val="accent6">
                    <a:lumMod val="75000"/>
                  </a:schemeClr>
                </a:solidFill>
                <a:latin typeface="Times New Roman" pitchFamily="18" charset="0"/>
                <a:cs typeface="Times New Roman" pitchFamily="18" charset="0"/>
              </a:rPr>
              <a:t> APP </a:t>
            </a:r>
            <a:r>
              <a:rPr lang="en-US" sz="3200" dirty="0" err="1" smtClean="0">
                <a:solidFill>
                  <a:schemeClr val="accent6">
                    <a:lumMod val="75000"/>
                  </a:schemeClr>
                </a:solidFill>
                <a:latin typeface="Times New Roman" pitchFamily="18" charset="0"/>
                <a:cs typeface="Times New Roman" pitchFamily="18" charset="0"/>
              </a:rPr>
              <a:t>được</a:t>
            </a:r>
            <a:r>
              <a:rPr lang="en-US" sz="3200" dirty="0" smtClean="0">
                <a:solidFill>
                  <a:schemeClr val="accent6">
                    <a:lumMod val="75000"/>
                  </a:schemeClr>
                </a:solidFill>
                <a:latin typeface="Times New Roman" pitchFamily="18" charset="0"/>
                <a:cs typeface="Times New Roman" pitchFamily="18" charset="0"/>
              </a:rPr>
              <a:t> </a:t>
            </a:r>
            <a:r>
              <a:rPr lang="en-US" sz="3200" dirty="0" err="1" smtClean="0">
                <a:solidFill>
                  <a:schemeClr val="accent6">
                    <a:lumMod val="75000"/>
                  </a:schemeClr>
                </a:solidFill>
                <a:latin typeface="Times New Roman" pitchFamily="18" charset="0"/>
                <a:cs typeface="Times New Roman" pitchFamily="18" charset="0"/>
              </a:rPr>
              <a:t>xây</a:t>
            </a:r>
            <a:r>
              <a:rPr lang="en-US" sz="3200" dirty="0" smtClean="0">
                <a:solidFill>
                  <a:schemeClr val="accent6">
                    <a:lumMod val="75000"/>
                  </a:schemeClr>
                </a:solidFill>
                <a:latin typeface="Times New Roman" pitchFamily="18" charset="0"/>
                <a:cs typeface="Times New Roman" pitchFamily="18" charset="0"/>
              </a:rPr>
              <a:t> </a:t>
            </a:r>
            <a:r>
              <a:rPr lang="en-US" sz="3200" dirty="0" err="1" smtClean="0">
                <a:solidFill>
                  <a:schemeClr val="accent6">
                    <a:lumMod val="75000"/>
                  </a:schemeClr>
                </a:solidFill>
                <a:latin typeface="Times New Roman" pitchFamily="18" charset="0"/>
                <a:cs typeface="Times New Roman" pitchFamily="18" charset="0"/>
              </a:rPr>
              <a:t>dựng</a:t>
            </a:r>
            <a:r>
              <a:rPr lang="en-US" sz="3200" dirty="0" smtClean="0">
                <a:solidFill>
                  <a:schemeClr val="accent6">
                    <a:lumMod val="75000"/>
                  </a:schemeClr>
                </a:solidFill>
                <a:latin typeface="Times New Roman" pitchFamily="18" charset="0"/>
                <a:cs typeface="Times New Roman" pitchFamily="18" charset="0"/>
              </a:rPr>
              <a:t> </a:t>
            </a:r>
            <a:r>
              <a:rPr lang="en-US" sz="3200" dirty="0" err="1" smtClean="0">
                <a:solidFill>
                  <a:schemeClr val="accent6">
                    <a:lumMod val="75000"/>
                  </a:schemeClr>
                </a:solidFill>
                <a:latin typeface="Times New Roman" pitchFamily="18" charset="0"/>
                <a:cs typeface="Times New Roman" pitchFamily="18" charset="0"/>
              </a:rPr>
              <a:t>trên</a:t>
            </a:r>
            <a:r>
              <a:rPr lang="en-US" sz="3200" dirty="0" smtClean="0">
                <a:solidFill>
                  <a:schemeClr val="accent6">
                    <a:lumMod val="75000"/>
                  </a:schemeClr>
                </a:solidFill>
                <a:latin typeface="Times New Roman" pitchFamily="18" charset="0"/>
                <a:cs typeface="Times New Roman" pitchFamily="18" charset="0"/>
              </a:rPr>
              <a:t> Titanium (</a:t>
            </a:r>
            <a:r>
              <a:rPr lang="en-US" sz="3200" dirty="0" err="1" smtClean="0">
                <a:solidFill>
                  <a:schemeClr val="accent6">
                    <a:lumMod val="75000"/>
                  </a:schemeClr>
                </a:solidFill>
                <a:latin typeface="Times New Roman" pitchFamily="18" charset="0"/>
                <a:cs typeface="Times New Roman" pitchFamily="18" charset="0"/>
              </a:rPr>
              <a:t>thống</a:t>
            </a:r>
            <a:r>
              <a:rPr lang="en-US" sz="3200" dirty="0" smtClean="0">
                <a:solidFill>
                  <a:schemeClr val="accent6">
                    <a:lumMod val="75000"/>
                  </a:schemeClr>
                </a:solidFill>
                <a:latin typeface="Times New Roman" pitchFamily="18" charset="0"/>
                <a:cs typeface="Times New Roman" pitchFamily="18" charset="0"/>
              </a:rPr>
              <a:t> </a:t>
            </a:r>
            <a:r>
              <a:rPr lang="en-US" sz="3200" dirty="0" err="1" smtClean="0">
                <a:solidFill>
                  <a:schemeClr val="accent6">
                    <a:lumMod val="75000"/>
                  </a:schemeClr>
                </a:solidFill>
                <a:latin typeface="Times New Roman" pitchFamily="18" charset="0"/>
                <a:cs typeface="Times New Roman" pitchFamily="18" charset="0"/>
              </a:rPr>
              <a:t>kê</a:t>
            </a:r>
            <a:r>
              <a:rPr lang="en-US" sz="3200" dirty="0" smtClean="0">
                <a:solidFill>
                  <a:schemeClr val="accent6">
                    <a:lumMod val="75000"/>
                  </a:schemeClr>
                </a:solidFill>
                <a:latin typeface="Times New Roman" pitchFamily="18" charset="0"/>
                <a:cs typeface="Times New Roman" pitchFamily="18" charset="0"/>
              </a:rPr>
              <a:t> 2012)</a:t>
            </a:r>
            <a:endParaRPr lang="en-IN" sz="3200" dirty="0" smtClean="0">
              <a:solidFill>
                <a:schemeClr val="accent6">
                  <a:lumMod val="75000"/>
                </a:schemeClr>
              </a:solidFill>
              <a:latin typeface="VNI-Centur" pitchFamily="2"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1"/>
            <a:ext cx="9146981" cy="6858000"/>
          </a:xfrm>
          <a:prstGeom prst="rect">
            <a:avLst/>
          </a:prstGeom>
          <a:noFill/>
        </p:spPr>
      </p:pic>
      <p:sp>
        <p:nvSpPr>
          <p:cNvPr id="2" name="Title 1"/>
          <p:cNvSpPr>
            <a:spLocks noGrp="1"/>
          </p:cNvSpPr>
          <p:nvPr>
            <p:ph type="title"/>
          </p:nvPr>
        </p:nvSpPr>
        <p:spPr/>
        <p:txBody>
          <a:bodyPr>
            <a:normAutofit/>
          </a:bodyPr>
          <a:lstStyle/>
          <a:p>
            <a:pPr algn="ctr"/>
            <a:r>
              <a:rPr lang="en-US" dirty="0" err="1" smtClean="0">
                <a:latin typeface="Times New Roman" pitchFamily="18" charset="0"/>
                <a:cs typeface="Times New Roman" pitchFamily="18" charset="0"/>
              </a:rPr>
              <a:t>Kiến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trúc</a:t>
            </a:r>
            <a:endParaRPr lang="en-US" dirty="0">
              <a:latin typeface="Times New Roman" pitchFamily="18" charset="0"/>
              <a:cs typeface="Times New Roman" pitchFamily="18" charset="0"/>
            </a:endParaRPr>
          </a:p>
        </p:txBody>
      </p:sp>
      <p:sp>
        <p:nvSpPr>
          <p:cNvPr id="6" name="TextBox 5"/>
          <p:cNvSpPr txBox="1"/>
          <p:nvPr/>
        </p:nvSpPr>
        <p:spPr>
          <a:xfrm>
            <a:off x="25146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pic>
        <p:nvPicPr>
          <p:cNvPr id="6146" name="Picture 2" descr="C:\Users\DELL\Desktop\gs_overview.png"/>
          <p:cNvPicPr>
            <a:picLocks noChangeAspect="1" noChangeArrowheads="1"/>
          </p:cNvPicPr>
          <p:nvPr/>
        </p:nvPicPr>
        <p:blipFill>
          <a:blip r:embed="rId4" cstate="print"/>
          <a:srcRect/>
          <a:stretch>
            <a:fillRect/>
          </a:stretch>
        </p:blipFill>
        <p:spPr bwMode="auto">
          <a:xfrm>
            <a:off x="254527" y="1676400"/>
            <a:ext cx="7594073" cy="4800600"/>
          </a:xfrm>
          <a:prstGeom prst="rect">
            <a:avLst/>
          </a:prstGeom>
          <a:noFill/>
        </p:spPr>
      </p:pic>
      <p:sp>
        <p:nvSpPr>
          <p:cNvPr id="9" name="AutoShape 4"/>
          <p:cNvSpPr>
            <a:spLocks/>
          </p:cNvSpPr>
          <p:nvPr/>
        </p:nvSpPr>
        <p:spPr bwMode="auto">
          <a:xfrm>
            <a:off x="7620000" y="3124200"/>
            <a:ext cx="1143000" cy="473910"/>
          </a:xfrm>
          <a:prstGeom prst="wedgeEllipseCallout">
            <a:avLst>
              <a:gd name="adj1" fmla="val -64056"/>
              <a:gd name="adj2" fmla="val 44870"/>
            </a:avLst>
          </a:prstGeom>
          <a:blipFill dpi="0" rotWithShape="0">
            <a:blip r:embed="rId5" cstate="print"/>
            <a:srcRect/>
            <a:tile tx="0" ty="0" sx="100000" sy="100000" flip="none" algn="tl"/>
          </a:blipFill>
          <a:ln w="25400" cap="flat">
            <a:solidFill>
              <a:schemeClr val="tx1"/>
            </a:solidFill>
            <a:prstDash val="solid"/>
            <a:miter lim="800000"/>
            <a:headEnd type="none" w="med" len="med"/>
            <a:tailEnd type="none" w="med" len="med"/>
          </a:ln>
        </p:spPr>
        <p:txBody>
          <a:bodyPr lIns="0" tIns="0" rIns="0" bIns="0" anchor="ctr"/>
          <a:lstStyle/>
          <a:p>
            <a:r>
              <a:rPr lang="en-US" sz="1400" dirty="0">
                <a:solidFill>
                  <a:srgbClr val="FFFFFF"/>
                </a:solidFill>
                <a:effectLst>
                  <a:outerShdw blurRad="38100" dist="38100" dir="2700000" algn="tl">
                    <a:srgbClr val="DDDDDD"/>
                  </a:outerShdw>
                </a:effectLst>
                <a:ea typeface="ＭＳ Ｐゴシック" charset="0"/>
                <a:cs typeface="Gill Sans" charset="0"/>
              </a:rPr>
              <a:t>JS Code</a:t>
            </a:r>
          </a:p>
        </p:txBody>
      </p:sp>
      <p:sp>
        <p:nvSpPr>
          <p:cNvPr id="10" name="AutoShape 5"/>
          <p:cNvSpPr>
            <a:spLocks/>
          </p:cNvSpPr>
          <p:nvPr/>
        </p:nvSpPr>
        <p:spPr bwMode="auto">
          <a:xfrm>
            <a:off x="8229601" y="3733800"/>
            <a:ext cx="914400" cy="533400"/>
          </a:xfrm>
          <a:prstGeom prst="wedgeEllipseCallout">
            <a:avLst>
              <a:gd name="adj1" fmla="val -126315"/>
              <a:gd name="adj2" fmla="val -9769"/>
            </a:avLst>
          </a:prstGeom>
          <a:blipFill dpi="0" rotWithShape="0">
            <a:blip r:embed="rId5" cstate="print"/>
            <a:srcRect/>
            <a:tile tx="0" ty="0" sx="100000" sy="100000" flip="none" algn="tl"/>
          </a:blipFill>
          <a:ln w="25400" cap="flat">
            <a:solidFill>
              <a:schemeClr val="tx1"/>
            </a:solidFill>
            <a:prstDash val="solid"/>
            <a:miter lim="800000"/>
            <a:headEnd type="none" w="med" len="med"/>
            <a:tailEnd type="none" w="med" len="med"/>
          </a:ln>
        </p:spPr>
        <p:txBody>
          <a:bodyPr lIns="0" tIns="0" rIns="0" bIns="0" anchor="ctr"/>
          <a:lstStyle/>
          <a:p>
            <a:r>
              <a:rPr lang="en-US" dirty="0">
                <a:solidFill>
                  <a:srgbClr val="FFFFFF"/>
                </a:solidFill>
                <a:effectLst>
                  <a:outerShdw blurRad="38100" dist="38100" dir="2700000" algn="tl">
                    <a:srgbClr val="DDDDDD"/>
                  </a:outerShdw>
                </a:effectLst>
                <a:ea typeface="ＭＳ Ｐゴシック" charset="0"/>
                <a:cs typeface="Gill Sans" charset="0"/>
              </a:rPr>
              <a:t>Ti API</a:t>
            </a:r>
          </a:p>
        </p:txBody>
      </p:sp>
      <p:sp>
        <p:nvSpPr>
          <p:cNvPr id="11" name="AutoShape 6"/>
          <p:cNvSpPr>
            <a:spLocks/>
          </p:cNvSpPr>
          <p:nvPr/>
        </p:nvSpPr>
        <p:spPr bwMode="auto">
          <a:xfrm>
            <a:off x="7696200" y="4495800"/>
            <a:ext cx="1447801" cy="609600"/>
          </a:xfrm>
          <a:custGeom>
            <a:avLst/>
            <a:gdLst/>
            <a:ahLst/>
            <a:cxnLst/>
            <a:rect l="0" t="0" r="r" b="b"/>
            <a:pathLst>
              <a:path w="16037" h="21600">
                <a:moveTo>
                  <a:pt x="2745" y="0"/>
                </a:moveTo>
                <a:cubicBezTo>
                  <a:pt x="1985" y="0"/>
                  <a:pt x="1298" y="1058"/>
                  <a:pt x="801" y="2770"/>
                </a:cubicBezTo>
                <a:lnTo>
                  <a:pt x="-5563" y="745"/>
                </a:lnTo>
                <a:lnTo>
                  <a:pt x="67" y="7409"/>
                </a:lnTo>
                <a:cubicBezTo>
                  <a:pt x="26" y="8063"/>
                  <a:pt x="0" y="8737"/>
                  <a:pt x="0" y="9434"/>
                </a:cubicBezTo>
                <a:lnTo>
                  <a:pt x="0" y="12166"/>
                </a:lnTo>
                <a:cubicBezTo>
                  <a:pt x="0" y="17376"/>
                  <a:pt x="1229" y="21600"/>
                  <a:pt x="2745" y="21600"/>
                </a:cubicBezTo>
                <a:lnTo>
                  <a:pt x="13292" y="21600"/>
                </a:lnTo>
                <a:cubicBezTo>
                  <a:pt x="14808" y="21600"/>
                  <a:pt x="16037" y="17376"/>
                  <a:pt x="16037" y="12166"/>
                </a:cubicBezTo>
                <a:lnTo>
                  <a:pt x="16037" y="9434"/>
                </a:lnTo>
                <a:cubicBezTo>
                  <a:pt x="16037" y="4224"/>
                  <a:pt x="14808" y="0"/>
                  <a:pt x="13292" y="0"/>
                </a:cubicBezTo>
                <a:lnTo>
                  <a:pt x="2745" y="0"/>
                </a:lnTo>
                <a:close/>
                <a:moveTo>
                  <a:pt x="2745" y="0"/>
                </a:moveTo>
              </a:path>
            </a:pathLst>
          </a:custGeom>
          <a:blipFill dpi="0" rotWithShape="0">
            <a:blip r:embed="rId5" cstate="print"/>
            <a:srcRect/>
            <a:tile tx="0" ty="0" sx="100000" sy="100000" flip="none" algn="tl"/>
          </a:blipFill>
          <a:ln w="25400" cap="flat">
            <a:solidFill>
              <a:schemeClr val="tx1"/>
            </a:solidFill>
            <a:prstDash val="solid"/>
            <a:miter lim="800000"/>
            <a:headEnd type="none" w="med" len="med"/>
            <a:tailEnd type="none" w="med" len="med"/>
          </a:ln>
        </p:spPr>
        <p:txBody>
          <a:bodyPr lIns="0" tIns="0" rIns="0" bIns="0" anchor="ctr"/>
          <a:lstStyle/>
          <a:p>
            <a:r>
              <a:rPr lang="en-US" sz="1600" dirty="0" smtClean="0">
                <a:solidFill>
                  <a:srgbClr val="FFFFFF"/>
                </a:solidFill>
                <a:effectLst>
                  <a:outerShdw blurRad="38100" dist="38100" dir="2700000" algn="tl">
                    <a:srgbClr val="DDDDDD"/>
                  </a:outerShdw>
                </a:effectLst>
                <a:ea typeface="ＭＳ Ｐゴシック" charset="0"/>
                <a:cs typeface="Gill Sans" charset="0"/>
              </a:rPr>
              <a:t> Native </a:t>
            </a:r>
            <a:r>
              <a:rPr lang="en-US" sz="1600" dirty="0">
                <a:solidFill>
                  <a:srgbClr val="FFFFFF"/>
                </a:solidFill>
                <a:effectLst>
                  <a:outerShdw blurRad="38100" dist="38100" dir="2700000" algn="tl">
                    <a:srgbClr val="DDDDDD"/>
                  </a:outerShdw>
                </a:effectLst>
                <a:ea typeface="ＭＳ Ｐゴシック" charset="0"/>
                <a:cs typeface="Gill Sans" charset="0"/>
              </a:rPr>
              <a:t>Bridge</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0"/>
            <a:ext cx="9146981" cy="6858000"/>
          </a:xfrm>
          <a:prstGeom prst="rect">
            <a:avLst/>
          </a:prstGeom>
          <a:noFill/>
        </p:spPr>
      </p:pic>
      <p:sp>
        <p:nvSpPr>
          <p:cNvPr id="2" name="Title 1"/>
          <p:cNvSpPr>
            <a:spLocks noGrp="1"/>
          </p:cNvSpPr>
          <p:nvPr>
            <p:ph type="title"/>
          </p:nvPr>
        </p:nvSpPr>
        <p:spPr>
          <a:xfrm>
            <a:off x="457200" y="48768"/>
            <a:ext cx="8229600" cy="1399032"/>
          </a:xfrm>
        </p:spPr>
        <p:txBody>
          <a:bodyPr/>
          <a:lstStyle/>
          <a:p>
            <a:pPr algn="ctr"/>
            <a:r>
              <a:rPr lang="en-US" dirty="0" err="1" smtClean="0">
                <a:latin typeface="Arial" pitchFamily="34" charset="0"/>
                <a:cs typeface="Arial" pitchFamily="34" charset="0"/>
              </a:rPr>
              <a:t>Vì</a:t>
            </a:r>
            <a:r>
              <a:rPr lang="en-US" dirty="0" smtClean="0">
                <a:latin typeface="Arial" pitchFamily="34" charset="0"/>
                <a:cs typeface="Arial" pitchFamily="34" charset="0"/>
              </a:rPr>
              <a:t> </a:t>
            </a:r>
            <a:r>
              <a:rPr lang="en-US" dirty="0" err="1" smtClean="0">
                <a:latin typeface="Arial" pitchFamily="34" charset="0"/>
                <a:cs typeface="Arial" pitchFamily="34" charset="0"/>
              </a:rPr>
              <a:t>sao</a:t>
            </a:r>
            <a:r>
              <a:rPr lang="en-US" dirty="0" smtClean="0">
                <a:latin typeface="Arial" pitchFamily="34" charset="0"/>
                <a:cs typeface="Arial" pitchFamily="34" charset="0"/>
              </a:rPr>
              <a:t> </a:t>
            </a:r>
            <a:r>
              <a:rPr lang="en-US" dirty="0" err="1" smtClean="0">
                <a:latin typeface="Arial" pitchFamily="34" charset="0"/>
                <a:cs typeface="Arial" pitchFamily="34" charset="0"/>
              </a:rPr>
              <a:t>lại</a:t>
            </a:r>
            <a:r>
              <a:rPr lang="en-US" dirty="0" smtClean="0">
                <a:latin typeface="Arial" pitchFamily="34" charset="0"/>
                <a:cs typeface="Arial" pitchFamily="34" charset="0"/>
              </a:rPr>
              <a:t> </a:t>
            </a:r>
            <a:r>
              <a:rPr lang="en-US" dirty="0" err="1" smtClean="0">
                <a:latin typeface="Arial" pitchFamily="34" charset="0"/>
                <a:cs typeface="Arial" pitchFamily="34" charset="0"/>
              </a:rPr>
              <a:t>là</a:t>
            </a:r>
            <a:r>
              <a:rPr lang="en-US" dirty="0" smtClean="0">
                <a:latin typeface="Arial" pitchFamily="34" charset="0"/>
                <a:cs typeface="Arial" pitchFamily="34" charset="0"/>
              </a:rPr>
              <a:t> Titanium?</a:t>
            </a:r>
            <a:endParaRPr lang="en-US" dirty="0">
              <a:latin typeface="Arial" pitchFamily="34" charset="0"/>
              <a:cs typeface="Arial" pitchFamily="34" charset="0"/>
            </a:endParaRPr>
          </a:p>
        </p:txBody>
      </p:sp>
      <p:sp>
        <p:nvSpPr>
          <p:cNvPr id="6" name="TextBox 5"/>
          <p:cNvSpPr txBox="1"/>
          <p:nvPr/>
        </p:nvSpPr>
        <p:spPr>
          <a:xfrm>
            <a:off x="25908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graphicFrame>
        <p:nvGraphicFramePr>
          <p:cNvPr id="10" name="Diagram 9"/>
          <p:cNvGraphicFramePr/>
          <p:nvPr/>
        </p:nvGraphicFramePr>
        <p:xfrm>
          <a:off x="914400" y="1447800"/>
          <a:ext cx="7467600" cy="5257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0" y="0"/>
            <a:ext cx="9146981" cy="6858000"/>
          </a:xfrm>
          <a:prstGeom prst="rect">
            <a:avLst/>
          </a:prstGeom>
          <a:noFill/>
        </p:spPr>
      </p:pic>
      <p:sp>
        <p:nvSpPr>
          <p:cNvPr id="2" name="Title 1"/>
          <p:cNvSpPr>
            <a:spLocks noGrp="1"/>
          </p:cNvSpPr>
          <p:nvPr>
            <p:ph type="title"/>
          </p:nvPr>
        </p:nvSpPr>
        <p:spPr>
          <a:xfrm>
            <a:off x="457200" y="48768"/>
            <a:ext cx="8229600" cy="1399032"/>
          </a:xfrm>
        </p:spPr>
        <p:txBody>
          <a:bodyPr/>
          <a:lstStyle/>
          <a:p>
            <a:pPr algn="ctr"/>
            <a:r>
              <a:rPr lang="en-US" dirty="0" err="1" smtClean="0">
                <a:latin typeface="Arial" pitchFamily="34" charset="0"/>
                <a:cs typeface="Arial" pitchFamily="34" charset="0"/>
              </a:rPr>
              <a:t>Vì</a:t>
            </a:r>
            <a:r>
              <a:rPr lang="en-US" dirty="0" smtClean="0">
                <a:latin typeface="Arial" pitchFamily="34" charset="0"/>
                <a:cs typeface="Arial" pitchFamily="34" charset="0"/>
              </a:rPr>
              <a:t> </a:t>
            </a:r>
            <a:r>
              <a:rPr lang="en-US" dirty="0" err="1" smtClean="0">
                <a:latin typeface="Arial" pitchFamily="34" charset="0"/>
                <a:cs typeface="Arial" pitchFamily="34" charset="0"/>
              </a:rPr>
              <a:t>sao</a:t>
            </a:r>
            <a:r>
              <a:rPr lang="en-US" dirty="0" smtClean="0">
                <a:latin typeface="Arial" pitchFamily="34" charset="0"/>
                <a:cs typeface="Arial" pitchFamily="34" charset="0"/>
              </a:rPr>
              <a:t> </a:t>
            </a:r>
            <a:r>
              <a:rPr lang="en-US" dirty="0" err="1" smtClean="0">
                <a:latin typeface="Arial" pitchFamily="34" charset="0"/>
                <a:cs typeface="Arial" pitchFamily="34" charset="0"/>
              </a:rPr>
              <a:t>lại</a:t>
            </a:r>
            <a:r>
              <a:rPr lang="en-US" dirty="0" smtClean="0">
                <a:latin typeface="Arial" pitchFamily="34" charset="0"/>
                <a:cs typeface="Arial" pitchFamily="34" charset="0"/>
              </a:rPr>
              <a:t> </a:t>
            </a:r>
            <a:r>
              <a:rPr lang="en-US" dirty="0" err="1" smtClean="0">
                <a:latin typeface="Arial" pitchFamily="34" charset="0"/>
                <a:cs typeface="Arial" pitchFamily="34" charset="0"/>
              </a:rPr>
              <a:t>là</a:t>
            </a:r>
            <a:r>
              <a:rPr lang="en-US" dirty="0" smtClean="0">
                <a:latin typeface="Arial" pitchFamily="34" charset="0"/>
                <a:cs typeface="Arial" pitchFamily="34" charset="0"/>
              </a:rPr>
              <a:t> Titanium?</a:t>
            </a:r>
            <a:endParaRPr lang="en-US" dirty="0">
              <a:latin typeface="VNI-Disney" pitchFamily="2" charset="0"/>
            </a:endParaRPr>
          </a:p>
        </p:txBody>
      </p:sp>
      <p:sp>
        <p:nvSpPr>
          <p:cNvPr id="6" name="TextBox 5"/>
          <p:cNvSpPr txBox="1"/>
          <p:nvPr/>
        </p:nvSpPr>
        <p:spPr>
          <a:xfrm>
            <a:off x="2590800" y="1676400"/>
            <a:ext cx="4953000" cy="369332"/>
          </a:xfrm>
          <a:prstGeom prst="rect">
            <a:avLst/>
          </a:prstGeom>
          <a:noFill/>
        </p:spPr>
        <p:txBody>
          <a:bodyPr wrap="square" rtlCol="0">
            <a:spAutoFit/>
          </a:bodyPr>
          <a:lstStyle/>
          <a:p>
            <a:endParaRPr lang="en-US" dirty="0"/>
          </a:p>
        </p:txBody>
      </p:sp>
      <p:sp>
        <p:nvSpPr>
          <p:cNvPr id="9" name="Content Placeholder 2"/>
          <p:cNvSpPr>
            <a:spLocks/>
          </p:cNvSpPr>
          <p:nvPr/>
        </p:nvSpPr>
        <p:spPr bwMode="auto">
          <a:xfrm>
            <a:off x="1143000" y="1371600"/>
            <a:ext cx="3352800" cy="5029200"/>
          </a:xfrm>
          <a:prstGeom prst="rect">
            <a:avLst/>
          </a:prstGeom>
          <a:solidFill>
            <a:schemeClr val="tx1"/>
          </a:solidFill>
          <a:ln w="9525">
            <a:noFill/>
            <a:miter lim="800000"/>
            <a:headEnd/>
            <a:tailEnd/>
          </a:ln>
          <a:effectLst>
            <a:outerShdw dist="12695" dir="4500225" algn="ctr" rotWithShape="0">
              <a:srgbClr val="808080">
                <a:alpha val="74997"/>
              </a:srgbClr>
            </a:outerShdw>
          </a:effectLst>
        </p:spPr>
        <p:txBody>
          <a:bodyPr/>
          <a:lstStyle/>
          <a:p>
            <a:pPr eaLnBrk="0" hangingPunct="0">
              <a:spcBef>
                <a:spcPct val="20000"/>
              </a:spcBef>
              <a:buFont typeface="Arial" pitchFamily="34" charset="0"/>
              <a:buNone/>
              <a:defRPr/>
            </a:pPr>
            <a:r>
              <a:rPr lang="en-US" sz="2000" dirty="0" err="1" smtClean="0">
                <a:solidFill>
                  <a:srgbClr val="C00000"/>
                </a:solidFill>
                <a:latin typeface="Times New Roman" pitchFamily="18" charset="0"/>
                <a:ea typeface="ヒラギノ角ゴ Pro W3" pitchFamily="-111" charset="-128"/>
                <a:cs typeface="Times New Roman" pitchFamily="18" charset="0"/>
              </a:rPr>
              <a:t>Trải</a:t>
            </a:r>
            <a:r>
              <a:rPr lang="en-US" sz="2000" dirty="0" smtClean="0">
                <a:solidFill>
                  <a:srgbClr val="C00000"/>
                </a:solidFill>
                <a:latin typeface="Times New Roman" pitchFamily="18" charset="0"/>
                <a:ea typeface="ヒラギノ角ゴ Pro W3" pitchFamily="-111" charset="-128"/>
                <a:cs typeface="Times New Roman" pitchFamily="18" charset="0"/>
              </a:rPr>
              <a:t> </a:t>
            </a:r>
            <a:r>
              <a:rPr lang="en-US" sz="2000" dirty="0" err="1" smtClean="0">
                <a:solidFill>
                  <a:srgbClr val="C00000"/>
                </a:solidFill>
                <a:latin typeface="Times New Roman" pitchFamily="18" charset="0"/>
                <a:ea typeface="ヒラギノ角ゴ Pro W3" pitchFamily="-111" charset="-128"/>
                <a:cs typeface="Times New Roman" pitchFamily="18" charset="0"/>
              </a:rPr>
              <a:t>nghiệm</a:t>
            </a:r>
            <a:r>
              <a:rPr lang="en-US" sz="2000" dirty="0" smtClean="0">
                <a:solidFill>
                  <a:srgbClr val="C00000"/>
                </a:solidFill>
                <a:latin typeface="Times New Roman" pitchFamily="18" charset="0"/>
                <a:ea typeface="ヒラギノ角ゴ Pro W3" pitchFamily="-111" charset="-128"/>
                <a:cs typeface="Times New Roman" pitchFamily="18" charset="0"/>
              </a:rPr>
              <a:t> </a:t>
            </a:r>
            <a:r>
              <a:rPr lang="en-US" sz="2000" dirty="0" err="1" smtClean="0">
                <a:solidFill>
                  <a:srgbClr val="C00000"/>
                </a:solidFill>
                <a:latin typeface="Times New Roman" pitchFamily="18" charset="0"/>
                <a:ea typeface="ヒラギノ角ゴ Pro W3" pitchFamily="-111" charset="-128"/>
                <a:cs typeface="Times New Roman" pitchFamily="18" charset="0"/>
              </a:rPr>
              <a:t>người</a:t>
            </a:r>
            <a:r>
              <a:rPr lang="en-US" sz="2000" dirty="0" smtClean="0">
                <a:solidFill>
                  <a:srgbClr val="C00000"/>
                </a:solidFill>
                <a:latin typeface="Times New Roman" pitchFamily="18" charset="0"/>
                <a:ea typeface="ヒラギノ角ゴ Pro W3" pitchFamily="-111" charset="-128"/>
                <a:cs typeface="Times New Roman" pitchFamily="18" charset="0"/>
              </a:rPr>
              <a:t> </a:t>
            </a:r>
            <a:r>
              <a:rPr lang="en-US" sz="2000" dirty="0" err="1" smtClean="0">
                <a:solidFill>
                  <a:srgbClr val="C00000"/>
                </a:solidFill>
                <a:latin typeface="Times New Roman" pitchFamily="18" charset="0"/>
                <a:ea typeface="ヒラギノ角ゴ Pro W3" pitchFamily="-111" charset="-128"/>
                <a:cs typeface="Times New Roman" pitchFamily="18" charset="0"/>
              </a:rPr>
              <a:t>dùng</a:t>
            </a:r>
            <a:endParaRPr lang="en-US" sz="2000" dirty="0">
              <a:solidFill>
                <a:srgbClr val="C00000"/>
              </a:solidFill>
              <a:latin typeface="Times New Roman" pitchFamily="18" charset="0"/>
              <a:ea typeface="ヒラギノ角ゴ Pro W3" pitchFamily="-111" charset="-128"/>
              <a:cs typeface="Times New Roman" pitchFamily="18" charset="0"/>
            </a:endParaRPr>
          </a:p>
          <a:p>
            <a:pPr eaLnBrk="0" hangingPunct="0">
              <a:spcBef>
                <a:spcPct val="20000"/>
              </a:spcBef>
              <a:buFont typeface="Arial" pitchFamily="34" charset="0"/>
              <a:buNone/>
              <a:defRPr/>
            </a:pPr>
            <a:r>
              <a:rPr lang="en-US" sz="1600" dirty="0">
                <a:solidFill>
                  <a:schemeClr val="bg1"/>
                </a:solidFill>
                <a:latin typeface="Times New Roman" pitchFamily="18" charset="0"/>
                <a:ea typeface="ヒラギノ角ゴ Pro W3" pitchFamily="-111" charset="-128"/>
                <a:cs typeface="Times New Roman" pitchFamily="18" charset="0"/>
              </a:rPr>
              <a:t>Native performance + Native UI </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bảng</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biểu</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hình</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ảnh</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động</a:t>
            </a:r>
            <a:r>
              <a:rPr lang="en-US" sz="1600" dirty="0" smtClean="0">
                <a:solidFill>
                  <a:schemeClr val="bg1"/>
                </a:solidFill>
                <a:latin typeface="Times New Roman" pitchFamily="18" charset="0"/>
                <a:ea typeface="ヒラギノ角ゴ Pro W3" pitchFamily="-111" charset="-128"/>
                <a:cs typeface="Times New Roman" pitchFamily="18" charset="0"/>
              </a:rPr>
              <a:t>, gesture, .v..v…).</a:t>
            </a:r>
            <a:endParaRPr lang="en-US" sz="1600" dirty="0">
              <a:solidFill>
                <a:schemeClr val="bg1"/>
              </a:solidFill>
              <a:latin typeface="Times New Roman" pitchFamily="18" charset="0"/>
              <a:ea typeface="ヒラギノ角ゴ Pro W3" pitchFamily="-111" charset="-128"/>
              <a:cs typeface="Times New Roman" pitchFamily="18" charset="0"/>
            </a:endParaRPr>
          </a:p>
          <a:p>
            <a:pPr eaLnBrk="0" hangingPunct="0">
              <a:spcBef>
                <a:spcPct val="20000"/>
              </a:spcBef>
              <a:buFont typeface="Arial" pitchFamily="34" charset="0"/>
              <a:buNone/>
              <a:defRPr/>
            </a:pPr>
            <a:endParaRPr lang="en-US" sz="1400" dirty="0">
              <a:solidFill>
                <a:srgbClr val="F0C100"/>
              </a:solidFill>
              <a:latin typeface="Times New Roman" pitchFamily="18" charset="0"/>
              <a:ea typeface="ヒラギノ角ゴ Pro W3" pitchFamily="-111" charset="-128"/>
              <a:cs typeface="Times New Roman" pitchFamily="18" charset="0"/>
            </a:endParaRPr>
          </a:p>
          <a:p>
            <a:pPr eaLnBrk="0" hangingPunct="0">
              <a:spcBef>
                <a:spcPct val="20000"/>
              </a:spcBef>
              <a:buFont typeface="Arial" pitchFamily="34" charset="0"/>
              <a:buNone/>
              <a:defRPr/>
            </a:pPr>
            <a:r>
              <a:rPr lang="en-US" sz="1950" dirty="0" err="1" smtClean="0">
                <a:solidFill>
                  <a:srgbClr val="C00000"/>
                </a:solidFill>
                <a:latin typeface="Times New Roman" pitchFamily="18" charset="0"/>
                <a:ea typeface="ヒラギノ角ゴ Pro W3" pitchFamily="-111" charset="-128"/>
                <a:cs typeface="Times New Roman" pitchFamily="18" charset="0"/>
              </a:rPr>
              <a:t>Dịch</a:t>
            </a:r>
            <a:r>
              <a:rPr lang="en-US" sz="1950" dirty="0" smtClean="0">
                <a:solidFill>
                  <a:srgbClr val="C00000"/>
                </a:solidFill>
                <a:latin typeface="Times New Roman" pitchFamily="18" charset="0"/>
                <a:ea typeface="ヒラギノ角ゴ Pro W3" pitchFamily="-111" charset="-128"/>
                <a:cs typeface="Times New Roman" pitchFamily="18" charset="0"/>
              </a:rPr>
              <a:t> </a:t>
            </a:r>
            <a:r>
              <a:rPr lang="en-US" sz="1950" dirty="0" err="1" smtClean="0">
                <a:solidFill>
                  <a:srgbClr val="C00000"/>
                </a:solidFill>
                <a:latin typeface="Times New Roman" pitchFamily="18" charset="0"/>
                <a:ea typeface="ヒラギノ角ゴ Pro W3" pitchFamily="-111" charset="-128"/>
                <a:cs typeface="Times New Roman" pitchFamily="18" charset="0"/>
              </a:rPr>
              <a:t>vụ</a:t>
            </a:r>
            <a:r>
              <a:rPr lang="en-US" sz="1950" dirty="0" smtClean="0">
                <a:solidFill>
                  <a:srgbClr val="C00000"/>
                </a:solidFill>
                <a:latin typeface="Times New Roman" pitchFamily="18" charset="0"/>
                <a:ea typeface="ヒラギノ角ゴ Pro W3" pitchFamily="-111" charset="-128"/>
                <a:cs typeface="Times New Roman" pitchFamily="18" charset="0"/>
              </a:rPr>
              <a:t> </a:t>
            </a:r>
            <a:r>
              <a:rPr lang="en-US" sz="1950" dirty="0" err="1" smtClean="0">
                <a:solidFill>
                  <a:srgbClr val="C00000"/>
                </a:solidFill>
                <a:latin typeface="Times New Roman" pitchFamily="18" charset="0"/>
                <a:ea typeface="ヒラギノ角ゴ Pro W3" pitchFamily="-111" charset="-128"/>
                <a:cs typeface="Times New Roman" pitchFamily="18" charset="0"/>
              </a:rPr>
              <a:t>dựa</a:t>
            </a:r>
            <a:r>
              <a:rPr lang="en-US" sz="1950" dirty="0" smtClean="0">
                <a:solidFill>
                  <a:srgbClr val="C00000"/>
                </a:solidFill>
                <a:latin typeface="Times New Roman" pitchFamily="18" charset="0"/>
                <a:ea typeface="ヒラギノ角ゴ Pro W3" pitchFamily="-111" charset="-128"/>
                <a:cs typeface="Times New Roman" pitchFamily="18" charset="0"/>
              </a:rPr>
              <a:t> </a:t>
            </a:r>
            <a:r>
              <a:rPr lang="en-US" sz="1950" dirty="0" err="1" smtClean="0">
                <a:solidFill>
                  <a:srgbClr val="C00000"/>
                </a:solidFill>
                <a:latin typeface="Times New Roman" pitchFamily="18" charset="0"/>
                <a:ea typeface="ヒラギノ角ゴ Pro W3" pitchFamily="-111" charset="-128"/>
                <a:cs typeface="Times New Roman" pitchFamily="18" charset="0"/>
              </a:rPr>
              <a:t>trên</a:t>
            </a:r>
            <a:r>
              <a:rPr lang="en-US" sz="1950" dirty="0" smtClean="0">
                <a:solidFill>
                  <a:srgbClr val="C00000"/>
                </a:solidFill>
                <a:latin typeface="Times New Roman" pitchFamily="18" charset="0"/>
                <a:ea typeface="ヒラギノ角ゴ Pro W3" pitchFamily="-111" charset="-128"/>
                <a:cs typeface="Times New Roman" pitchFamily="18" charset="0"/>
              </a:rPr>
              <a:t> </a:t>
            </a:r>
            <a:r>
              <a:rPr lang="en-US" sz="1950" dirty="0" err="1" smtClean="0">
                <a:solidFill>
                  <a:srgbClr val="C00000"/>
                </a:solidFill>
                <a:latin typeface="Times New Roman" pitchFamily="18" charset="0"/>
                <a:ea typeface="ヒラギノ角ゴ Pro W3" pitchFamily="-111" charset="-128"/>
                <a:cs typeface="Times New Roman" pitchFamily="18" charset="0"/>
              </a:rPr>
              <a:t>địa</a:t>
            </a:r>
            <a:r>
              <a:rPr lang="en-US" sz="1950" dirty="0" smtClean="0">
                <a:solidFill>
                  <a:srgbClr val="C00000"/>
                </a:solidFill>
                <a:latin typeface="Times New Roman" pitchFamily="18" charset="0"/>
                <a:ea typeface="ヒラギノ角ゴ Pro W3" pitchFamily="-111" charset="-128"/>
                <a:cs typeface="Times New Roman" pitchFamily="18" charset="0"/>
              </a:rPr>
              <a:t> </a:t>
            </a:r>
            <a:r>
              <a:rPr lang="en-US" sz="1950" dirty="0" err="1" smtClean="0">
                <a:solidFill>
                  <a:srgbClr val="C00000"/>
                </a:solidFill>
                <a:latin typeface="Times New Roman" pitchFamily="18" charset="0"/>
                <a:ea typeface="ヒラギノ角ゴ Pro W3" pitchFamily="-111" charset="-128"/>
                <a:cs typeface="Times New Roman" pitchFamily="18" charset="0"/>
              </a:rPr>
              <a:t>điểm</a:t>
            </a:r>
            <a:endParaRPr lang="en-US" sz="1950" dirty="0">
              <a:solidFill>
                <a:srgbClr val="C00000"/>
              </a:solidFill>
              <a:latin typeface="Times New Roman" pitchFamily="18" charset="0"/>
              <a:ea typeface="ヒラギノ角ゴ Pro W3" pitchFamily="-111" charset="-128"/>
              <a:cs typeface="Times New Roman" pitchFamily="18" charset="0"/>
            </a:endParaRPr>
          </a:p>
          <a:p>
            <a:pPr eaLnBrk="0" hangingPunct="0">
              <a:spcBef>
                <a:spcPct val="20000"/>
              </a:spcBef>
              <a:buFont typeface="Arial" pitchFamily="34" charset="0"/>
              <a:buNone/>
              <a:defRPr/>
            </a:pPr>
            <a:r>
              <a:rPr lang="en-US" sz="1600" dirty="0" err="1" smtClean="0">
                <a:solidFill>
                  <a:schemeClr val="bg1"/>
                </a:solidFill>
                <a:latin typeface="Times New Roman" pitchFamily="18" charset="0"/>
                <a:ea typeface="ヒラギノ角ゴ Pro W3" pitchFamily="-111" charset="-128"/>
                <a:cs typeface="Times New Roman" pitchFamily="18" charset="0"/>
              </a:rPr>
              <a:t>Độ</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thực</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tế</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vị</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trí</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địa</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lý</a:t>
            </a:r>
            <a:r>
              <a:rPr lang="en-US" sz="1600" dirty="0" smtClean="0">
                <a:solidFill>
                  <a:schemeClr val="bg1"/>
                </a:solidFill>
                <a:latin typeface="Times New Roman" pitchFamily="18" charset="0"/>
                <a:ea typeface="ヒラギノ角ゴ Pro W3" pitchFamily="-111" charset="-128"/>
                <a:cs typeface="Times New Roman" pitchFamily="18" charset="0"/>
              </a:rPr>
              <a:t>, la </a:t>
            </a:r>
            <a:r>
              <a:rPr lang="en-US" sz="1600" dirty="0" err="1" smtClean="0">
                <a:solidFill>
                  <a:schemeClr val="bg1"/>
                </a:solidFill>
                <a:latin typeface="Times New Roman" pitchFamily="18" charset="0"/>
                <a:ea typeface="ヒラギノ角ゴ Pro W3" pitchFamily="-111" charset="-128"/>
                <a:cs typeface="Times New Roman" pitchFamily="18" charset="0"/>
              </a:rPr>
              <a:t>bàn</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bản</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đồ</a:t>
            </a:r>
            <a:endParaRPr lang="en-US" sz="1600" dirty="0">
              <a:solidFill>
                <a:schemeClr val="bg1"/>
              </a:solidFill>
              <a:latin typeface="Times New Roman" pitchFamily="18" charset="0"/>
              <a:ea typeface="ヒラギノ角ゴ Pro W3" pitchFamily="-111" charset="-128"/>
              <a:cs typeface="Times New Roman" pitchFamily="18" charset="0"/>
            </a:endParaRPr>
          </a:p>
          <a:p>
            <a:pPr marL="0" lvl="1" eaLnBrk="0" hangingPunct="0">
              <a:spcBef>
                <a:spcPct val="20000"/>
              </a:spcBef>
              <a:buFont typeface="Arial" pitchFamily="34" charset="0"/>
              <a:buChar char="–"/>
              <a:defRPr/>
            </a:pPr>
            <a:endParaRPr lang="en-US" sz="1400" dirty="0" smtClean="0">
              <a:solidFill>
                <a:schemeClr val="tx2"/>
              </a:solidFill>
              <a:latin typeface="Times New Roman" pitchFamily="18" charset="0"/>
              <a:ea typeface="ヒラギノ角ゴ Pro W3" pitchFamily="-111" charset="-128"/>
              <a:cs typeface="Times New Roman" pitchFamily="18" charset="0"/>
            </a:endParaRPr>
          </a:p>
          <a:p>
            <a:pPr marL="0" lvl="1" eaLnBrk="0" hangingPunct="0">
              <a:spcBef>
                <a:spcPct val="20000"/>
              </a:spcBef>
              <a:buFont typeface="Arial" pitchFamily="34" charset="0"/>
              <a:buChar char="–"/>
              <a:defRPr/>
            </a:pPr>
            <a:endParaRPr lang="en-US" sz="1400" dirty="0">
              <a:solidFill>
                <a:schemeClr val="tx2"/>
              </a:solidFill>
              <a:latin typeface="Times New Roman" pitchFamily="18" charset="0"/>
              <a:ea typeface="ヒラギノ角ゴ Pro W3" pitchFamily="-111" charset="-128"/>
              <a:cs typeface="Times New Roman" pitchFamily="18" charset="0"/>
            </a:endParaRPr>
          </a:p>
          <a:p>
            <a:pPr eaLnBrk="0" hangingPunct="0">
              <a:spcBef>
                <a:spcPct val="20000"/>
              </a:spcBef>
              <a:buFont typeface="Arial" pitchFamily="34" charset="0"/>
              <a:buNone/>
              <a:defRPr/>
            </a:pPr>
            <a:r>
              <a:rPr lang="en-US" sz="2000" dirty="0" err="1" smtClean="0">
                <a:solidFill>
                  <a:srgbClr val="C00000"/>
                </a:solidFill>
                <a:latin typeface="Times New Roman" pitchFamily="18" charset="0"/>
                <a:ea typeface="ヒラギノ角ゴ Pro W3" pitchFamily="-111" charset="-128"/>
                <a:cs typeface="Times New Roman" pitchFamily="18" charset="0"/>
              </a:rPr>
              <a:t>Chia</a:t>
            </a:r>
            <a:r>
              <a:rPr lang="en-US" sz="2000" dirty="0" smtClean="0">
                <a:solidFill>
                  <a:srgbClr val="C00000"/>
                </a:solidFill>
                <a:latin typeface="Times New Roman" pitchFamily="18" charset="0"/>
                <a:ea typeface="ヒラギノ角ゴ Pro W3" pitchFamily="-111" charset="-128"/>
                <a:cs typeface="Times New Roman" pitchFamily="18" charset="0"/>
              </a:rPr>
              <a:t> </a:t>
            </a:r>
            <a:r>
              <a:rPr lang="en-US" sz="2000" dirty="0" err="1" smtClean="0">
                <a:solidFill>
                  <a:srgbClr val="C00000"/>
                </a:solidFill>
                <a:latin typeface="Times New Roman" pitchFamily="18" charset="0"/>
                <a:ea typeface="ヒラギノ角ゴ Pro W3" pitchFamily="-111" charset="-128"/>
                <a:cs typeface="Times New Roman" pitchFamily="18" charset="0"/>
              </a:rPr>
              <a:t>sẽ</a:t>
            </a:r>
            <a:r>
              <a:rPr lang="en-US" sz="2000" dirty="0" smtClean="0">
                <a:solidFill>
                  <a:srgbClr val="C00000"/>
                </a:solidFill>
                <a:latin typeface="Times New Roman" pitchFamily="18" charset="0"/>
                <a:ea typeface="ヒラギノ角ゴ Pro W3" pitchFamily="-111" charset="-128"/>
                <a:cs typeface="Times New Roman" pitchFamily="18" charset="0"/>
              </a:rPr>
              <a:t> </a:t>
            </a:r>
            <a:r>
              <a:rPr lang="en-US" sz="2000" dirty="0" err="1" smtClean="0">
                <a:solidFill>
                  <a:srgbClr val="C00000"/>
                </a:solidFill>
                <a:latin typeface="Times New Roman" pitchFamily="18" charset="0"/>
                <a:ea typeface="ヒラギノ角ゴ Pro W3" pitchFamily="-111" charset="-128"/>
                <a:cs typeface="Times New Roman" pitchFamily="18" charset="0"/>
              </a:rPr>
              <a:t>cộng</a:t>
            </a:r>
            <a:r>
              <a:rPr lang="en-US" sz="2000" dirty="0" smtClean="0">
                <a:solidFill>
                  <a:srgbClr val="C00000"/>
                </a:solidFill>
                <a:latin typeface="Times New Roman" pitchFamily="18" charset="0"/>
                <a:ea typeface="ヒラギノ角ゴ Pro W3" pitchFamily="-111" charset="-128"/>
                <a:cs typeface="Times New Roman" pitchFamily="18" charset="0"/>
              </a:rPr>
              <a:t> </a:t>
            </a:r>
            <a:r>
              <a:rPr lang="en-US" sz="2000" dirty="0" err="1" smtClean="0">
                <a:solidFill>
                  <a:srgbClr val="C00000"/>
                </a:solidFill>
                <a:latin typeface="Times New Roman" pitchFamily="18" charset="0"/>
                <a:ea typeface="ヒラギノ角ゴ Pro W3" pitchFamily="-111" charset="-128"/>
                <a:cs typeface="Times New Roman" pitchFamily="18" charset="0"/>
              </a:rPr>
              <a:t>đồng</a:t>
            </a:r>
            <a:endParaRPr lang="en-US" sz="2000" dirty="0">
              <a:solidFill>
                <a:srgbClr val="C00000"/>
              </a:solidFill>
              <a:latin typeface="Times New Roman" pitchFamily="18" charset="0"/>
              <a:ea typeface="ヒラギノ角ゴ Pro W3" pitchFamily="-111" charset="-128"/>
              <a:cs typeface="Times New Roman" pitchFamily="18" charset="0"/>
            </a:endParaRPr>
          </a:p>
          <a:p>
            <a:pPr eaLnBrk="0" hangingPunct="0">
              <a:spcBef>
                <a:spcPct val="20000"/>
              </a:spcBef>
              <a:buFont typeface="Arial" pitchFamily="34" charset="0"/>
              <a:buNone/>
              <a:defRPr/>
            </a:pPr>
            <a:r>
              <a:rPr lang="en-US" sz="1600" dirty="0" err="1" smtClean="0">
                <a:solidFill>
                  <a:schemeClr val="bg1"/>
                </a:solidFill>
                <a:latin typeface="Times New Roman" pitchFamily="18" charset="0"/>
                <a:ea typeface="ヒラギノ角ゴ Pro W3" pitchFamily="-111" charset="-128"/>
                <a:cs typeface="Times New Roman" pitchFamily="18" charset="0"/>
              </a:rPr>
              <a:t>Chấp</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nhận</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chứng</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thực</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đến</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Facebook</a:t>
            </a:r>
            <a:r>
              <a:rPr lang="en-US" sz="1600" dirty="0">
                <a:solidFill>
                  <a:schemeClr val="bg1"/>
                </a:solidFill>
                <a:latin typeface="Times New Roman" pitchFamily="18" charset="0"/>
                <a:ea typeface="ヒラギノ角ゴ Pro W3" pitchFamily="-111" charset="-128"/>
                <a:cs typeface="Times New Roman" pitchFamily="18" charset="0"/>
              </a:rPr>
              <a:t>, Twitter, Yahoo YQL</a:t>
            </a:r>
            <a:r>
              <a:rPr lang="en-US" sz="1600" dirty="0" smtClean="0">
                <a:solidFill>
                  <a:schemeClr val="bg1"/>
                </a:solidFill>
                <a:latin typeface="Times New Roman" pitchFamily="18" charset="0"/>
                <a:ea typeface="ヒラギノ角ゴ Pro W3" pitchFamily="-111" charset="-128"/>
                <a:cs typeface="Times New Roman" pitchFamily="18" charset="0"/>
              </a:rPr>
              <a:t>.</a:t>
            </a:r>
            <a:r>
              <a:rPr lang="en-US" sz="1600" dirty="0" smtClean="0">
                <a:solidFill>
                  <a:schemeClr val="tx2"/>
                </a:solidFill>
                <a:latin typeface="Times New Roman" pitchFamily="18" charset="0"/>
                <a:ea typeface="ヒラギノ角ゴ Pro W3" pitchFamily="-111" charset="-128"/>
                <a:cs typeface="Times New Roman" pitchFamily="18" charset="0"/>
              </a:rPr>
              <a:t>.</a:t>
            </a:r>
            <a:endParaRPr lang="en-US" sz="1600" dirty="0">
              <a:solidFill>
                <a:schemeClr val="tx2"/>
              </a:solidFill>
              <a:latin typeface="Times New Roman" pitchFamily="18" charset="0"/>
              <a:ea typeface="ヒラギノ角ゴ Pro W3" pitchFamily="-111" charset="-128"/>
              <a:cs typeface="Times New Roman" pitchFamily="18" charset="0"/>
            </a:endParaRPr>
          </a:p>
          <a:p>
            <a:pPr marL="0" lvl="1" eaLnBrk="0" hangingPunct="0">
              <a:spcBef>
                <a:spcPct val="20000"/>
              </a:spcBef>
              <a:buFont typeface="Arial" pitchFamily="34" charset="0"/>
              <a:buChar char="•"/>
              <a:defRPr/>
            </a:pPr>
            <a:endParaRPr lang="en-US" sz="1400" dirty="0">
              <a:solidFill>
                <a:schemeClr val="tx2"/>
              </a:solidFill>
              <a:latin typeface="Times New Roman" pitchFamily="18" charset="0"/>
              <a:ea typeface="ヒラギノ角ゴ Pro W3" pitchFamily="-111" charset="-128"/>
              <a:cs typeface="Times New Roman" pitchFamily="18" charset="0"/>
            </a:endParaRPr>
          </a:p>
          <a:p>
            <a:pPr eaLnBrk="0" hangingPunct="0">
              <a:spcBef>
                <a:spcPct val="20000"/>
              </a:spcBef>
              <a:buFont typeface="Arial" pitchFamily="34" charset="0"/>
              <a:buNone/>
              <a:defRPr/>
            </a:pPr>
            <a:r>
              <a:rPr lang="en-US" sz="2000" dirty="0" err="1" smtClean="0">
                <a:solidFill>
                  <a:srgbClr val="C00000"/>
                </a:solidFill>
                <a:latin typeface="Times New Roman" pitchFamily="18" charset="0"/>
                <a:ea typeface="ヒラギノ角ゴ Pro W3" pitchFamily="-111" charset="-128"/>
                <a:cs typeface="Times New Roman" pitchFamily="18" charset="0"/>
              </a:rPr>
              <a:t>Dữ</a:t>
            </a:r>
            <a:r>
              <a:rPr lang="en-US" sz="2000" dirty="0" smtClean="0">
                <a:solidFill>
                  <a:srgbClr val="C00000"/>
                </a:solidFill>
                <a:latin typeface="Times New Roman" pitchFamily="18" charset="0"/>
                <a:ea typeface="ヒラギノ角ゴ Pro W3" pitchFamily="-111" charset="-128"/>
                <a:cs typeface="Times New Roman" pitchFamily="18" charset="0"/>
              </a:rPr>
              <a:t> </a:t>
            </a:r>
            <a:r>
              <a:rPr lang="en-US" sz="2000" dirty="0" err="1" smtClean="0">
                <a:solidFill>
                  <a:srgbClr val="C00000"/>
                </a:solidFill>
                <a:latin typeface="Times New Roman" pitchFamily="18" charset="0"/>
                <a:ea typeface="ヒラギノ角ゴ Pro W3" pitchFamily="-111" charset="-128"/>
                <a:cs typeface="Times New Roman" pitchFamily="18" charset="0"/>
              </a:rPr>
              <a:t>liệu</a:t>
            </a:r>
            <a:endParaRPr lang="en-US" sz="2000" dirty="0">
              <a:solidFill>
                <a:srgbClr val="C00000"/>
              </a:solidFill>
              <a:latin typeface="Times New Roman" pitchFamily="18" charset="0"/>
              <a:ea typeface="ヒラギノ角ゴ Pro W3" pitchFamily="-111" charset="-128"/>
              <a:cs typeface="Times New Roman" pitchFamily="18" charset="0"/>
            </a:endParaRPr>
          </a:p>
          <a:p>
            <a:pPr eaLnBrk="0" hangingPunct="0">
              <a:spcBef>
                <a:spcPct val="20000"/>
              </a:spcBef>
              <a:buFont typeface="Arial" pitchFamily="34" charset="0"/>
              <a:buNone/>
              <a:defRPr/>
            </a:pPr>
            <a:r>
              <a:rPr lang="en-US" sz="1600" dirty="0" err="1" smtClean="0">
                <a:solidFill>
                  <a:schemeClr val="bg1"/>
                </a:solidFill>
                <a:latin typeface="Times New Roman" pitchFamily="18" charset="0"/>
                <a:ea typeface="ヒラギノ角ゴ Pro W3" pitchFamily="-111" charset="-128"/>
                <a:cs typeface="Times New Roman" pitchFamily="18" charset="0"/>
              </a:rPr>
              <a:t>Chấp</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nhận</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dữ</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liệu</a:t>
            </a:r>
            <a:r>
              <a:rPr lang="en-US" sz="1600" dirty="0" smtClean="0">
                <a:solidFill>
                  <a:schemeClr val="bg1"/>
                </a:solidFill>
                <a:latin typeface="Times New Roman" pitchFamily="18" charset="0"/>
                <a:ea typeface="ヒラギノ角ゴ Pro W3" pitchFamily="-111" charset="-128"/>
                <a:cs typeface="Times New Roman" pitchFamily="18" charset="0"/>
              </a:rPr>
              <a:t> online/ </a:t>
            </a:r>
            <a:r>
              <a:rPr lang="en-US" sz="1600" dirty="0" err="1" smtClean="0">
                <a:solidFill>
                  <a:schemeClr val="bg1"/>
                </a:solidFill>
                <a:latin typeface="Times New Roman" pitchFamily="18" charset="0"/>
                <a:ea typeface="ヒラギノ角ゴ Pro W3" pitchFamily="-111" charset="-128"/>
                <a:cs typeface="Times New Roman" pitchFamily="18" charset="0"/>
              </a:rPr>
              <a:t>thiết</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bị</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cơ</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sở</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dữ</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liệu</a:t>
            </a:r>
            <a:r>
              <a:rPr lang="en-US" sz="1600" dirty="0" smtClean="0">
                <a:solidFill>
                  <a:schemeClr val="bg1"/>
                </a:solidFill>
                <a:latin typeface="Times New Roman" pitchFamily="18" charset="0"/>
                <a:ea typeface="ヒラギノ角ゴ Pro W3" pitchFamily="-111" charset="-128"/>
                <a:cs typeface="Times New Roman" pitchFamily="18" charset="0"/>
              </a:rPr>
              <a:t> SQL </a:t>
            </a:r>
            <a:r>
              <a:rPr lang="en-US" sz="1600" dirty="0" err="1" smtClean="0">
                <a:solidFill>
                  <a:schemeClr val="bg1"/>
                </a:solidFill>
                <a:latin typeface="Times New Roman" pitchFamily="18" charset="0"/>
                <a:ea typeface="ヒラギノ角ゴ Pro W3" pitchFamily="-111" charset="-128"/>
                <a:cs typeface="Times New Roman" pitchFamily="18" charset="0"/>
              </a:rPr>
              <a:t>nhúng</a:t>
            </a:r>
            <a:r>
              <a:rPr lang="en-US" sz="1600" dirty="0" smtClean="0">
                <a:solidFill>
                  <a:schemeClr val="bg1"/>
                </a:solidFill>
                <a:latin typeface="Times New Roman" pitchFamily="18" charset="0"/>
                <a:ea typeface="ヒラギノ角ゴ Pro W3" pitchFamily="-111" charset="-128"/>
                <a:cs typeface="Times New Roman" pitchFamily="18" charset="0"/>
              </a:rPr>
              <a:t>, file </a:t>
            </a:r>
            <a:r>
              <a:rPr lang="en-US" sz="1600" dirty="0" err="1" smtClean="0">
                <a:solidFill>
                  <a:schemeClr val="bg1"/>
                </a:solidFill>
                <a:latin typeface="Times New Roman" pitchFamily="18" charset="0"/>
                <a:ea typeface="ヒラギノ角ゴ Pro W3" pitchFamily="-111" charset="-128"/>
                <a:cs typeface="Times New Roman" pitchFamily="18" charset="0"/>
              </a:rPr>
              <a:t>hệ</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thống</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dịch</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vụ</a:t>
            </a:r>
            <a:r>
              <a:rPr lang="en-US" sz="1600" dirty="0" smtClean="0">
                <a:solidFill>
                  <a:schemeClr val="bg1"/>
                </a:solidFill>
                <a:latin typeface="Times New Roman" pitchFamily="18" charset="0"/>
                <a:ea typeface="ヒラギノ角ゴ Pro W3" pitchFamily="-111" charset="-128"/>
                <a:cs typeface="Times New Roman" pitchFamily="18" charset="0"/>
              </a:rPr>
              <a:t> web</a:t>
            </a:r>
            <a:endParaRPr lang="en-US" sz="1600" dirty="0">
              <a:solidFill>
                <a:schemeClr val="bg1"/>
              </a:solidFill>
              <a:latin typeface="Times New Roman" pitchFamily="18" charset="0"/>
              <a:ea typeface="ヒラギノ角ゴ Pro W3" pitchFamily="-111" charset="-128"/>
              <a:cs typeface="Times New Roman" pitchFamily="18" charset="0"/>
            </a:endParaRPr>
          </a:p>
          <a:p>
            <a:pPr marL="0" lvl="1" eaLnBrk="0" hangingPunct="0">
              <a:spcBef>
                <a:spcPct val="20000"/>
              </a:spcBef>
              <a:buFont typeface="Arial" pitchFamily="34" charset="0"/>
              <a:buChar char="•"/>
              <a:defRPr/>
            </a:pPr>
            <a:endParaRPr lang="en-US" sz="1600" dirty="0">
              <a:solidFill>
                <a:schemeClr val="tx2"/>
              </a:solidFill>
              <a:latin typeface="Times New Roman" pitchFamily="18" charset="0"/>
              <a:ea typeface="ヒラギノ角ゴ Pro W3" pitchFamily="-111" charset="-128"/>
              <a:cs typeface="Times New Roman" pitchFamily="18" charset="0"/>
            </a:endParaRPr>
          </a:p>
        </p:txBody>
      </p:sp>
      <p:sp>
        <p:nvSpPr>
          <p:cNvPr id="10" name="Content Placeholder 2"/>
          <p:cNvSpPr>
            <a:spLocks/>
          </p:cNvSpPr>
          <p:nvPr/>
        </p:nvSpPr>
        <p:spPr bwMode="auto">
          <a:xfrm>
            <a:off x="5486400" y="1447800"/>
            <a:ext cx="3505200" cy="5029200"/>
          </a:xfrm>
          <a:prstGeom prst="rect">
            <a:avLst/>
          </a:prstGeom>
          <a:solidFill>
            <a:schemeClr val="tx1"/>
          </a:solidFill>
          <a:ln w="9525">
            <a:noFill/>
            <a:miter lim="800000"/>
            <a:headEnd/>
            <a:tailEnd/>
          </a:ln>
          <a:effectLst>
            <a:outerShdw dist="12695" dir="4500225" algn="ctr" rotWithShape="0">
              <a:srgbClr val="808080">
                <a:alpha val="74997"/>
              </a:srgbClr>
            </a:outerShdw>
          </a:effectLst>
        </p:spPr>
        <p:txBody>
          <a:bodyPr/>
          <a:lstStyle/>
          <a:p>
            <a:pPr eaLnBrk="0" hangingPunct="0">
              <a:spcBef>
                <a:spcPct val="20000"/>
              </a:spcBef>
              <a:buFont typeface="Arial" pitchFamily="34" charset="0"/>
              <a:buNone/>
              <a:defRPr/>
            </a:pPr>
            <a:r>
              <a:rPr lang="en-US" sz="2000" dirty="0">
                <a:solidFill>
                  <a:srgbClr val="C00000"/>
                </a:solidFill>
                <a:latin typeface="Times New Roman" pitchFamily="18" charset="0"/>
                <a:ea typeface="ヒラギノ角ゴ Pro W3" pitchFamily="-111" charset="-128"/>
                <a:cs typeface="Times New Roman" pitchFamily="18" charset="0"/>
              </a:rPr>
              <a:t>Multimedia</a:t>
            </a:r>
          </a:p>
          <a:p>
            <a:pPr eaLnBrk="0" hangingPunct="0">
              <a:spcBef>
                <a:spcPct val="20000"/>
              </a:spcBef>
              <a:buFont typeface="Arial" pitchFamily="34" charset="0"/>
              <a:buNone/>
              <a:defRPr/>
            </a:pPr>
            <a:r>
              <a:rPr lang="en-US" sz="1600" dirty="0">
                <a:solidFill>
                  <a:schemeClr val="bg1"/>
                </a:solidFill>
                <a:latin typeface="Times New Roman" pitchFamily="18" charset="0"/>
                <a:ea typeface="ヒラギノ角ゴ Pro W3" pitchFamily="-111" charset="-128"/>
                <a:cs typeface="Times New Roman" pitchFamily="18" charset="0"/>
              </a:rPr>
              <a:t>Camera, video camera, streaming </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thiết</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bị</a:t>
            </a:r>
            <a:r>
              <a:rPr lang="en-US" sz="1600" dirty="0" smtClean="0">
                <a:solidFill>
                  <a:schemeClr val="bg1"/>
                </a:solidFill>
                <a:latin typeface="Times New Roman" pitchFamily="18" charset="0"/>
                <a:ea typeface="ヒラギノ角ゴ Pro W3" pitchFamily="-111" charset="-128"/>
                <a:cs typeface="Times New Roman" pitchFamily="18" charset="0"/>
              </a:rPr>
              <a:t> audio/video</a:t>
            </a:r>
            <a:endParaRPr lang="en-US" sz="1400" dirty="0">
              <a:solidFill>
                <a:schemeClr val="bg1"/>
              </a:solidFill>
              <a:latin typeface="Times New Roman" pitchFamily="18" charset="0"/>
              <a:ea typeface="ヒラギノ角ゴ Pro W3" pitchFamily="-111" charset="-128"/>
              <a:cs typeface="Times New Roman" pitchFamily="18" charset="0"/>
            </a:endParaRPr>
          </a:p>
          <a:p>
            <a:pPr eaLnBrk="0" hangingPunct="0">
              <a:spcBef>
                <a:spcPct val="20000"/>
              </a:spcBef>
              <a:buFont typeface="Arial" pitchFamily="34" charset="0"/>
              <a:buNone/>
              <a:defRPr/>
            </a:pPr>
            <a:endParaRPr lang="en-US" sz="1400" dirty="0">
              <a:solidFill>
                <a:srgbClr val="F0C100"/>
              </a:solidFill>
              <a:latin typeface="Times New Roman" pitchFamily="18" charset="0"/>
              <a:ea typeface="ヒラギノ角ゴ Pro W3" pitchFamily="-111" charset="-128"/>
              <a:cs typeface="Times New Roman" pitchFamily="18" charset="0"/>
            </a:endParaRPr>
          </a:p>
          <a:p>
            <a:pPr eaLnBrk="0" hangingPunct="0">
              <a:spcBef>
                <a:spcPct val="20000"/>
              </a:spcBef>
              <a:buFont typeface="Arial" pitchFamily="34" charset="0"/>
              <a:buNone/>
              <a:defRPr/>
            </a:pPr>
            <a:r>
              <a:rPr lang="en-US" sz="2000" dirty="0">
                <a:solidFill>
                  <a:srgbClr val="C00000"/>
                </a:solidFill>
                <a:latin typeface="Times New Roman" pitchFamily="18" charset="0"/>
                <a:ea typeface="ヒラギノ角ゴ Pro W3" pitchFamily="-111" charset="-128"/>
                <a:cs typeface="Times New Roman" pitchFamily="18" charset="0"/>
              </a:rPr>
              <a:t>Analytics</a:t>
            </a:r>
          </a:p>
          <a:p>
            <a:pPr eaLnBrk="0" hangingPunct="0">
              <a:spcBef>
                <a:spcPct val="20000"/>
              </a:spcBef>
              <a:buFont typeface="Arial" pitchFamily="34" charset="0"/>
              <a:buNone/>
              <a:defRPr/>
            </a:pPr>
            <a:r>
              <a:rPr lang="en-US" sz="1600" dirty="0" err="1" smtClean="0">
                <a:solidFill>
                  <a:schemeClr val="bg1"/>
                </a:solidFill>
                <a:latin typeface="Times New Roman" pitchFamily="18" charset="0"/>
                <a:ea typeface="ヒラギノ角ゴ Pro W3" pitchFamily="-111" charset="-128"/>
                <a:cs typeface="Times New Roman" pitchFamily="18" charset="0"/>
              </a:rPr>
              <a:t>Tích</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hợp</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người</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dùng</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a:solidFill>
                  <a:schemeClr val="bg1"/>
                </a:solidFill>
                <a:latin typeface="Times New Roman" pitchFamily="18" charset="0"/>
                <a:ea typeface="ヒラギノ角ゴ Pro W3" pitchFamily="-111" charset="-128"/>
                <a:cs typeface="Times New Roman" pitchFamily="18" charset="0"/>
              </a:rPr>
              <a:t>session, </a:t>
            </a:r>
            <a:r>
              <a:rPr lang="en-US" sz="1600" dirty="0" err="1" smtClean="0">
                <a:solidFill>
                  <a:schemeClr val="bg1"/>
                </a:solidFill>
                <a:latin typeface="Times New Roman" pitchFamily="18" charset="0"/>
                <a:ea typeface="ヒラギノ角ゴ Pro W3" pitchFamily="-111" charset="-128"/>
                <a:cs typeface="Times New Roman" pitchFamily="18" charset="0"/>
              </a:rPr>
              <a:t>và</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tùy</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chỉnh</a:t>
            </a:r>
            <a:r>
              <a:rPr lang="en-US" sz="1600" dirty="0" smtClean="0">
                <a:solidFill>
                  <a:schemeClr val="bg1"/>
                </a:solidFill>
                <a:latin typeface="Times New Roman" pitchFamily="18" charset="0"/>
                <a:ea typeface="ヒラギノ角ゴ Pro W3" pitchFamily="-111" charset="-128"/>
                <a:cs typeface="Times New Roman" pitchFamily="18" charset="0"/>
              </a:rPr>
              <a:t> analytics</a:t>
            </a:r>
            <a:r>
              <a:rPr lang="en-US" sz="1600" dirty="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Công</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cụ</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phân</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tích</a:t>
            </a:r>
            <a:r>
              <a:rPr lang="en-US" sz="1600" dirty="0" smtClean="0">
                <a:solidFill>
                  <a:schemeClr val="bg1"/>
                </a:solidFill>
                <a:latin typeface="Times New Roman" pitchFamily="18" charset="0"/>
                <a:ea typeface="ヒラギノ角ゴ Pro W3" pitchFamily="-111" charset="-128"/>
                <a:cs typeface="Times New Roman" pitchFamily="18" charset="0"/>
              </a:rPr>
              <a:t> web </a:t>
            </a:r>
            <a:r>
              <a:rPr lang="en-US" sz="1600" dirty="0" err="1" smtClean="0">
                <a:solidFill>
                  <a:schemeClr val="bg1"/>
                </a:solidFill>
                <a:latin typeface="Times New Roman" pitchFamily="18" charset="0"/>
                <a:ea typeface="ヒラギノ角ゴ Pro W3" pitchFamily="-111" charset="-128"/>
                <a:cs typeface="Times New Roman" pitchFamily="18" charset="0"/>
              </a:rPr>
              <a:t>dựa</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trên</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tương</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tác</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Phân</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tích</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địa</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lý</a:t>
            </a:r>
            <a:r>
              <a:rPr lang="en-US" sz="1600" dirty="0" smtClean="0">
                <a:solidFill>
                  <a:schemeClr val="bg1"/>
                </a:solidFill>
                <a:latin typeface="Times New Roman" pitchFamily="18" charset="0"/>
                <a:ea typeface="ヒラギノ角ゴ Pro W3" pitchFamily="-111" charset="-128"/>
                <a:cs typeface="Times New Roman" pitchFamily="18" charset="0"/>
              </a:rPr>
              <a:t>.</a:t>
            </a:r>
            <a:endParaRPr lang="en-US" sz="1600" dirty="0">
              <a:solidFill>
                <a:schemeClr val="bg1"/>
              </a:solidFill>
              <a:latin typeface="Times New Roman" pitchFamily="18" charset="0"/>
              <a:ea typeface="ヒラギノ角ゴ Pro W3" pitchFamily="-111" charset="-128"/>
              <a:cs typeface="Times New Roman" pitchFamily="18" charset="0"/>
            </a:endParaRPr>
          </a:p>
          <a:p>
            <a:pPr eaLnBrk="0" hangingPunct="0">
              <a:spcBef>
                <a:spcPct val="20000"/>
              </a:spcBef>
              <a:buFont typeface="Arial" pitchFamily="34" charset="0"/>
              <a:buNone/>
              <a:defRPr/>
            </a:pPr>
            <a:endParaRPr lang="en-US" sz="1600" dirty="0">
              <a:solidFill>
                <a:schemeClr val="tx2"/>
              </a:solidFill>
              <a:latin typeface="Times New Roman" pitchFamily="18" charset="0"/>
              <a:ea typeface="ヒラギノ角ゴ Pro W3" pitchFamily="-111" charset="-128"/>
              <a:cs typeface="Times New Roman" pitchFamily="18" charset="0"/>
            </a:endParaRPr>
          </a:p>
          <a:p>
            <a:pPr eaLnBrk="0" hangingPunct="0">
              <a:spcBef>
                <a:spcPct val="20000"/>
              </a:spcBef>
              <a:buFont typeface="Arial" pitchFamily="34" charset="0"/>
              <a:buNone/>
              <a:defRPr/>
            </a:pPr>
            <a:r>
              <a:rPr lang="en-US" sz="2000" dirty="0">
                <a:solidFill>
                  <a:srgbClr val="C00000"/>
                </a:solidFill>
                <a:latin typeface="Times New Roman" pitchFamily="18" charset="0"/>
                <a:ea typeface="ヒラギノ角ゴ Pro W3" pitchFamily="-111" charset="-128"/>
                <a:cs typeface="Times New Roman" pitchFamily="18" charset="0"/>
              </a:rPr>
              <a:t>Modules</a:t>
            </a:r>
          </a:p>
          <a:p>
            <a:pPr eaLnBrk="0" hangingPunct="0">
              <a:spcBef>
                <a:spcPct val="20000"/>
              </a:spcBef>
              <a:buFont typeface="Arial" pitchFamily="34" charset="0"/>
              <a:buNone/>
              <a:defRPr/>
            </a:pPr>
            <a:r>
              <a:rPr lang="en-US" sz="1600" dirty="0" err="1" smtClean="0">
                <a:solidFill>
                  <a:schemeClr val="bg1"/>
                </a:solidFill>
                <a:latin typeface="Times New Roman" pitchFamily="18" charset="0"/>
                <a:ea typeface="ヒラギノ角ゴ Pro W3" pitchFamily="-111" charset="-128"/>
                <a:cs typeface="Times New Roman" pitchFamily="18" charset="0"/>
              </a:rPr>
              <a:t>Thêm</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bất</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kỳ</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a:solidFill>
                  <a:schemeClr val="bg1"/>
                </a:solidFill>
                <a:latin typeface="Times New Roman" pitchFamily="18" charset="0"/>
                <a:ea typeface="ヒラギノ角ゴ Pro W3" pitchFamily="-111" charset="-128"/>
                <a:cs typeface="Times New Roman" pitchFamily="18" charset="0"/>
              </a:rPr>
              <a:t>module </a:t>
            </a:r>
            <a:r>
              <a:rPr lang="en-US" sz="1600" dirty="0" smtClean="0">
                <a:solidFill>
                  <a:schemeClr val="bg1"/>
                </a:solidFill>
                <a:latin typeface="Times New Roman" pitchFamily="18" charset="0"/>
                <a:ea typeface="ヒラギノ角ゴ Pro W3" pitchFamily="-111" charset="-128"/>
                <a:cs typeface="Times New Roman" pitchFamily="18" charset="0"/>
              </a:rPr>
              <a:t>Obj</a:t>
            </a:r>
            <a:r>
              <a:rPr lang="en-US" sz="1600" dirty="0">
                <a:solidFill>
                  <a:schemeClr val="bg1"/>
                </a:solidFill>
                <a:latin typeface="Times New Roman" pitchFamily="18" charset="0"/>
                <a:ea typeface="ヒラギノ角ゴ Pro W3" pitchFamily="-111" charset="-128"/>
                <a:cs typeface="Times New Roman" pitchFamily="18" charset="0"/>
              </a:rPr>
              <a:t>. C (iPhone) </a:t>
            </a:r>
            <a:r>
              <a:rPr lang="en-US" sz="1600" dirty="0" err="1" smtClean="0">
                <a:solidFill>
                  <a:schemeClr val="bg1"/>
                </a:solidFill>
                <a:latin typeface="Times New Roman" pitchFamily="18" charset="0"/>
                <a:ea typeface="ヒラギノ角ゴ Pro W3" pitchFamily="-111" charset="-128"/>
                <a:cs typeface="Times New Roman" pitchFamily="18" charset="0"/>
              </a:rPr>
              <a:t>hoặc</a:t>
            </a:r>
            <a:r>
              <a:rPr lang="en-US" sz="1600" dirty="0" smtClean="0">
                <a:solidFill>
                  <a:schemeClr val="bg1"/>
                </a:solidFill>
                <a:latin typeface="Times New Roman" pitchFamily="18" charset="0"/>
                <a:ea typeface="ヒラギノ角ゴ Pro W3" pitchFamily="-111" charset="-128"/>
                <a:cs typeface="Times New Roman" pitchFamily="18" charset="0"/>
              </a:rPr>
              <a:t> Java </a:t>
            </a:r>
            <a:r>
              <a:rPr lang="en-US" sz="1600" dirty="0">
                <a:solidFill>
                  <a:schemeClr val="bg1"/>
                </a:solidFill>
                <a:latin typeface="Times New Roman" pitchFamily="18" charset="0"/>
                <a:ea typeface="ヒラギノ角ゴ Pro W3" pitchFamily="-111" charset="-128"/>
                <a:cs typeface="Times New Roman" pitchFamily="18" charset="0"/>
              </a:rPr>
              <a:t>(Android) </a:t>
            </a:r>
            <a:r>
              <a:rPr lang="en-US" sz="1600" dirty="0" err="1" smtClean="0">
                <a:solidFill>
                  <a:schemeClr val="bg1"/>
                </a:solidFill>
                <a:latin typeface="Times New Roman" pitchFamily="18" charset="0"/>
                <a:ea typeface="ヒラギノ角ゴ Pro W3" pitchFamily="-111" charset="-128"/>
                <a:cs typeface="Times New Roman" pitchFamily="18" charset="0"/>
              </a:rPr>
              <a:t>vào</a:t>
            </a:r>
            <a:r>
              <a:rPr lang="en-US" sz="1600" dirty="0" smtClean="0">
                <a:solidFill>
                  <a:schemeClr val="bg1"/>
                </a:solidFill>
                <a:latin typeface="Times New Roman" pitchFamily="18" charset="0"/>
                <a:ea typeface="ヒラギノ角ゴ Pro W3" pitchFamily="-111" charset="-128"/>
                <a:cs typeface="Times New Roman" pitchFamily="18" charset="0"/>
              </a:rPr>
              <a:t> Titanium</a:t>
            </a:r>
            <a:endParaRPr lang="en-US" sz="1600" dirty="0">
              <a:solidFill>
                <a:schemeClr val="bg1"/>
              </a:solidFill>
              <a:latin typeface="Times New Roman" pitchFamily="18" charset="0"/>
              <a:ea typeface="ヒラギノ角ゴ Pro W3" pitchFamily="-111" charset="-128"/>
              <a:cs typeface="Times New Roman" pitchFamily="18" charset="0"/>
            </a:endParaRPr>
          </a:p>
          <a:p>
            <a:pPr eaLnBrk="0" hangingPunct="0">
              <a:spcBef>
                <a:spcPct val="20000"/>
              </a:spcBef>
              <a:buFont typeface="Arial" pitchFamily="34" charset="0"/>
              <a:buNone/>
              <a:defRPr/>
            </a:pPr>
            <a:endParaRPr lang="en-US" sz="1600" dirty="0">
              <a:solidFill>
                <a:schemeClr val="tx2"/>
              </a:solidFill>
              <a:latin typeface="Times New Roman" pitchFamily="18" charset="0"/>
              <a:ea typeface="ヒラギノ角ゴ Pro W3" pitchFamily="-111" charset="-128"/>
              <a:cs typeface="Times New Roman" pitchFamily="18" charset="0"/>
            </a:endParaRPr>
          </a:p>
          <a:p>
            <a:pPr eaLnBrk="0" hangingPunct="0">
              <a:spcBef>
                <a:spcPct val="20000"/>
              </a:spcBef>
              <a:buFont typeface="Arial" pitchFamily="34" charset="0"/>
              <a:buNone/>
              <a:defRPr/>
            </a:pPr>
            <a:r>
              <a:rPr lang="en-US" sz="2000" dirty="0" err="1" smtClean="0">
                <a:solidFill>
                  <a:srgbClr val="C00000"/>
                </a:solidFill>
                <a:latin typeface="Times New Roman" pitchFamily="18" charset="0"/>
                <a:ea typeface="ヒラギノ角ゴ Pro W3" pitchFamily="-111" charset="-128"/>
                <a:cs typeface="Times New Roman" pitchFamily="18" charset="0"/>
              </a:rPr>
              <a:t>Công</a:t>
            </a:r>
            <a:r>
              <a:rPr lang="en-US" sz="2000" dirty="0" smtClean="0">
                <a:solidFill>
                  <a:srgbClr val="C00000"/>
                </a:solidFill>
                <a:latin typeface="Times New Roman" pitchFamily="18" charset="0"/>
                <a:ea typeface="ヒラギノ角ゴ Pro W3" pitchFamily="-111" charset="-128"/>
                <a:cs typeface="Times New Roman" pitchFamily="18" charset="0"/>
              </a:rPr>
              <a:t> </a:t>
            </a:r>
            <a:r>
              <a:rPr lang="en-US" sz="2000" dirty="0" err="1" smtClean="0">
                <a:solidFill>
                  <a:srgbClr val="C00000"/>
                </a:solidFill>
                <a:latin typeface="Times New Roman" pitchFamily="18" charset="0"/>
                <a:ea typeface="ヒラギノ角ゴ Pro W3" pitchFamily="-111" charset="-128"/>
                <a:cs typeface="Times New Roman" pitchFamily="18" charset="0"/>
              </a:rPr>
              <a:t>cụ</a:t>
            </a:r>
            <a:r>
              <a:rPr lang="en-US" sz="2000" dirty="0" smtClean="0">
                <a:solidFill>
                  <a:srgbClr val="C00000"/>
                </a:solidFill>
                <a:latin typeface="Times New Roman" pitchFamily="18" charset="0"/>
                <a:ea typeface="ヒラギノ角ゴ Pro W3" pitchFamily="-111" charset="-128"/>
                <a:cs typeface="Times New Roman" pitchFamily="18" charset="0"/>
              </a:rPr>
              <a:t> </a:t>
            </a:r>
            <a:r>
              <a:rPr lang="en-US" sz="2000" dirty="0" err="1" smtClean="0">
                <a:solidFill>
                  <a:srgbClr val="C00000"/>
                </a:solidFill>
                <a:latin typeface="Times New Roman" pitchFamily="18" charset="0"/>
                <a:ea typeface="ヒラギノ角ゴ Pro W3" pitchFamily="-111" charset="-128"/>
                <a:cs typeface="Times New Roman" pitchFamily="18" charset="0"/>
              </a:rPr>
              <a:t>phát</a:t>
            </a:r>
            <a:r>
              <a:rPr lang="en-US" sz="2000" dirty="0" smtClean="0">
                <a:solidFill>
                  <a:srgbClr val="C00000"/>
                </a:solidFill>
                <a:latin typeface="Times New Roman" pitchFamily="18" charset="0"/>
                <a:ea typeface="ヒラギノ角ゴ Pro W3" pitchFamily="-111" charset="-128"/>
                <a:cs typeface="Times New Roman" pitchFamily="18" charset="0"/>
              </a:rPr>
              <a:t> </a:t>
            </a:r>
            <a:r>
              <a:rPr lang="en-US" sz="2000" dirty="0" err="1" smtClean="0">
                <a:solidFill>
                  <a:srgbClr val="C00000"/>
                </a:solidFill>
                <a:latin typeface="Times New Roman" pitchFamily="18" charset="0"/>
                <a:ea typeface="ヒラギノ角ゴ Pro W3" pitchFamily="-111" charset="-128"/>
                <a:cs typeface="Times New Roman" pitchFamily="18" charset="0"/>
              </a:rPr>
              <a:t>triển</a:t>
            </a:r>
            <a:endParaRPr lang="en-US" sz="2000" dirty="0">
              <a:solidFill>
                <a:srgbClr val="C00000"/>
              </a:solidFill>
              <a:latin typeface="Times New Roman" pitchFamily="18" charset="0"/>
              <a:ea typeface="ヒラギノ角ゴ Pro W3" pitchFamily="-111" charset="-128"/>
              <a:cs typeface="Times New Roman" pitchFamily="18" charset="0"/>
            </a:endParaRPr>
          </a:p>
          <a:p>
            <a:pPr eaLnBrk="0" hangingPunct="0">
              <a:spcBef>
                <a:spcPct val="20000"/>
              </a:spcBef>
              <a:buFont typeface="Arial" pitchFamily="34" charset="0"/>
              <a:buNone/>
              <a:defRPr/>
            </a:pPr>
            <a:r>
              <a:rPr lang="en-US" sz="1600" dirty="0" err="1" smtClean="0">
                <a:solidFill>
                  <a:schemeClr val="bg1"/>
                </a:solidFill>
                <a:latin typeface="Times New Roman" pitchFamily="18" charset="0"/>
                <a:ea typeface="ヒラギノ角ゴ Pro W3" pitchFamily="-111" charset="-128"/>
                <a:cs typeface="Times New Roman" pitchFamily="18" charset="0"/>
              </a:rPr>
              <a:t>Tạo</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kiểm</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tra</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và</a:t>
            </a:r>
            <a:r>
              <a:rPr lang="en-US" sz="1600" dirty="0" smtClean="0">
                <a:solidFill>
                  <a:schemeClr val="bg1"/>
                </a:solidFill>
                <a:latin typeface="Times New Roman" pitchFamily="18" charset="0"/>
                <a:ea typeface="ヒラギノ角ゴ Pro W3" pitchFamily="-111" charset="-128"/>
                <a:cs typeface="Times New Roman" pitchFamily="18" charset="0"/>
              </a:rPr>
              <a:t> publish app</a:t>
            </a:r>
            <a:endParaRPr lang="en-US" sz="1600" dirty="0">
              <a:solidFill>
                <a:schemeClr val="bg1"/>
              </a:solidFill>
              <a:latin typeface="Times New Roman" pitchFamily="18" charset="0"/>
              <a:ea typeface="ヒラギノ角ゴ Pro W3" pitchFamily="-111" charset="-128"/>
              <a:cs typeface="Times New Roman" pitchFamily="18" charset="0"/>
            </a:endParaRPr>
          </a:p>
          <a:p>
            <a:pPr eaLnBrk="0" hangingPunct="0">
              <a:spcBef>
                <a:spcPct val="20000"/>
              </a:spcBef>
              <a:buFont typeface="Arial" pitchFamily="34" charset="0"/>
              <a:buNone/>
              <a:defRPr/>
            </a:pPr>
            <a:endParaRPr lang="en-US" sz="1600" dirty="0">
              <a:solidFill>
                <a:schemeClr val="tx2"/>
              </a:solidFill>
              <a:latin typeface="Times New Roman" pitchFamily="18" charset="0"/>
              <a:ea typeface="ヒラギノ角ゴ Pro W3" pitchFamily="-111" charset="-128"/>
              <a:cs typeface="Times New Roman" pitchFamily="18" charset="0"/>
            </a:endParaRPr>
          </a:p>
          <a:p>
            <a:pPr marL="742950" lvl="1" indent="-285750" eaLnBrk="0" hangingPunct="0">
              <a:spcBef>
                <a:spcPct val="20000"/>
              </a:spcBef>
              <a:buFont typeface="Arial" pitchFamily="34" charset="0"/>
              <a:buChar char="•"/>
              <a:defRPr/>
            </a:pPr>
            <a:endParaRPr lang="en-US" sz="1600" dirty="0">
              <a:solidFill>
                <a:schemeClr val="tx2"/>
              </a:solidFill>
              <a:latin typeface="Times New Roman" pitchFamily="18" charset="0"/>
              <a:ea typeface="ヒラギノ角ゴ Pro W3" pitchFamily="-111" charset="-128"/>
              <a:cs typeface="Times New Roman" pitchFamily="18" charset="0"/>
            </a:endParaRPr>
          </a:p>
        </p:txBody>
      </p:sp>
      <p:pic>
        <p:nvPicPr>
          <p:cNvPr id="11" name="Picture 15"/>
          <p:cNvPicPr>
            <a:picLocks noChangeAspect="1"/>
          </p:cNvPicPr>
          <p:nvPr/>
        </p:nvPicPr>
        <p:blipFill>
          <a:blip r:embed="rId4" cstate="print"/>
          <a:srcRect/>
          <a:stretch>
            <a:fillRect/>
          </a:stretch>
        </p:blipFill>
        <p:spPr bwMode="auto">
          <a:xfrm>
            <a:off x="358775" y="1447801"/>
            <a:ext cx="719138" cy="9906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12" name="Picture 16"/>
          <p:cNvPicPr>
            <a:picLocks noChangeAspect="1"/>
          </p:cNvPicPr>
          <p:nvPr/>
        </p:nvPicPr>
        <p:blipFill>
          <a:blip r:embed="rId5" cstate="print"/>
          <a:srcRect/>
          <a:stretch>
            <a:fillRect/>
          </a:stretch>
        </p:blipFill>
        <p:spPr bwMode="auto">
          <a:xfrm>
            <a:off x="347662" y="2743200"/>
            <a:ext cx="719138" cy="8382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13" name="Picture 17"/>
          <p:cNvPicPr>
            <a:picLocks noChangeAspect="1"/>
          </p:cNvPicPr>
          <p:nvPr/>
        </p:nvPicPr>
        <p:blipFill>
          <a:blip r:embed="rId6" cstate="print"/>
          <a:srcRect/>
          <a:stretch>
            <a:fillRect/>
          </a:stretch>
        </p:blipFill>
        <p:spPr bwMode="auto">
          <a:xfrm>
            <a:off x="354210" y="3962400"/>
            <a:ext cx="734816" cy="9144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14" name="Picture 18"/>
          <p:cNvPicPr>
            <a:picLocks noChangeAspect="1"/>
          </p:cNvPicPr>
          <p:nvPr/>
        </p:nvPicPr>
        <p:blipFill>
          <a:blip r:embed="rId7" cstate="print"/>
          <a:srcRect/>
          <a:stretch>
            <a:fillRect/>
          </a:stretch>
        </p:blipFill>
        <p:spPr bwMode="auto">
          <a:xfrm>
            <a:off x="337979" y="5334000"/>
            <a:ext cx="728821" cy="9144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15" name="Picture 19"/>
          <p:cNvPicPr>
            <a:picLocks noChangeAspect="1"/>
          </p:cNvPicPr>
          <p:nvPr/>
        </p:nvPicPr>
        <p:blipFill>
          <a:blip r:embed="rId8" cstate="print"/>
          <a:srcRect/>
          <a:stretch>
            <a:fillRect/>
          </a:stretch>
        </p:blipFill>
        <p:spPr bwMode="auto">
          <a:xfrm>
            <a:off x="4572000" y="1524000"/>
            <a:ext cx="838200" cy="795337"/>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16" name="Picture 20"/>
          <p:cNvPicPr>
            <a:picLocks noChangeAspect="1"/>
          </p:cNvPicPr>
          <p:nvPr/>
        </p:nvPicPr>
        <p:blipFill>
          <a:blip r:embed="rId9" cstate="print"/>
          <a:srcRect/>
          <a:stretch>
            <a:fillRect/>
          </a:stretch>
        </p:blipFill>
        <p:spPr bwMode="auto">
          <a:xfrm>
            <a:off x="4572000" y="4114800"/>
            <a:ext cx="838200" cy="892175"/>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17" name="Picture 21"/>
          <p:cNvPicPr>
            <a:picLocks noChangeAspect="1"/>
          </p:cNvPicPr>
          <p:nvPr/>
        </p:nvPicPr>
        <p:blipFill>
          <a:blip r:embed="rId10" cstate="print"/>
          <a:srcRect/>
          <a:stretch>
            <a:fillRect/>
          </a:stretch>
        </p:blipFill>
        <p:spPr bwMode="auto">
          <a:xfrm>
            <a:off x="4572000" y="5410200"/>
            <a:ext cx="838200" cy="9144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18" name="Picture 22"/>
          <p:cNvPicPr>
            <a:picLocks noChangeAspect="1"/>
          </p:cNvPicPr>
          <p:nvPr/>
        </p:nvPicPr>
        <p:blipFill>
          <a:blip r:embed="rId11" cstate="print"/>
          <a:srcRect/>
          <a:stretch>
            <a:fillRect/>
          </a:stretch>
        </p:blipFill>
        <p:spPr bwMode="auto">
          <a:xfrm>
            <a:off x="4572000" y="2743200"/>
            <a:ext cx="838200" cy="9144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1"/>
            <a:ext cx="9146981" cy="6858000"/>
          </a:xfrm>
          <a:prstGeom prst="rect">
            <a:avLst/>
          </a:prstGeom>
          <a:noFill/>
        </p:spPr>
      </p:pic>
      <p:sp>
        <p:nvSpPr>
          <p:cNvPr id="2" name="Title 1"/>
          <p:cNvSpPr>
            <a:spLocks noGrp="1"/>
          </p:cNvSpPr>
          <p:nvPr>
            <p:ph type="title"/>
          </p:nvPr>
        </p:nvSpPr>
        <p:spPr/>
        <p:txBody>
          <a:bodyPr/>
          <a:lstStyle/>
          <a:p>
            <a:pPr algn="ctr"/>
            <a:r>
              <a:rPr lang="en-US" dirty="0" err="1" smtClean="0">
                <a:latin typeface="Arial" pitchFamily="34" charset="0"/>
                <a:cs typeface="Arial" pitchFamily="34" charset="0"/>
              </a:rPr>
              <a:t>Vì</a:t>
            </a:r>
            <a:r>
              <a:rPr lang="en-US" dirty="0" smtClean="0">
                <a:latin typeface="Arial" pitchFamily="34" charset="0"/>
                <a:cs typeface="Arial" pitchFamily="34" charset="0"/>
              </a:rPr>
              <a:t> </a:t>
            </a:r>
            <a:r>
              <a:rPr lang="en-US" dirty="0" err="1" smtClean="0">
                <a:latin typeface="Arial" pitchFamily="34" charset="0"/>
                <a:cs typeface="Arial" pitchFamily="34" charset="0"/>
              </a:rPr>
              <a:t>sao</a:t>
            </a:r>
            <a:r>
              <a:rPr lang="en-US" dirty="0" smtClean="0">
                <a:latin typeface="Arial" pitchFamily="34" charset="0"/>
                <a:cs typeface="Arial" pitchFamily="34" charset="0"/>
              </a:rPr>
              <a:t> </a:t>
            </a:r>
            <a:r>
              <a:rPr lang="en-US" dirty="0" err="1" smtClean="0">
                <a:latin typeface="Arial" pitchFamily="34" charset="0"/>
                <a:cs typeface="Arial" pitchFamily="34" charset="0"/>
              </a:rPr>
              <a:t>lại</a:t>
            </a:r>
            <a:r>
              <a:rPr lang="en-US" dirty="0" smtClean="0">
                <a:latin typeface="Arial" pitchFamily="34" charset="0"/>
                <a:cs typeface="Arial" pitchFamily="34" charset="0"/>
              </a:rPr>
              <a:t> </a:t>
            </a:r>
            <a:r>
              <a:rPr lang="en-US" dirty="0" err="1" smtClean="0">
                <a:latin typeface="Arial" pitchFamily="34" charset="0"/>
                <a:cs typeface="Arial" pitchFamily="34" charset="0"/>
              </a:rPr>
              <a:t>là</a:t>
            </a:r>
            <a:r>
              <a:rPr lang="en-US" dirty="0" smtClean="0">
                <a:latin typeface="Arial" pitchFamily="34" charset="0"/>
                <a:cs typeface="Arial" pitchFamily="34" charset="0"/>
              </a:rPr>
              <a:t> Titanium?</a:t>
            </a:r>
            <a:endParaRPr lang="en-US" dirty="0">
              <a:latin typeface="VNI-Disney" pitchFamily="2" charset="0"/>
            </a:endParaRPr>
          </a:p>
        </p:txBody>
      </p:sp>
      <p:pic>
        <p:nvPicPr>
          <p:cNvPr id="9" name="Content Placeholder 4" descr="ACS services.tiff"/>
          <p:cNvPicPr>
            <a:picLocks noGrp="1" noChangeAspect="1"/>
          </p:cNvPicPr>
          <p:nvPr>
            <p:ph idx="1"/>
          </p:nvPr>
        </p:nvPicPr>
        <p:blipFill>
          <a:blip r:embed="rId4" cstate="screen">
            <a:extLst>
              <a:ext uri="{28A0092B-C50C-407E-A947-70E740481C1C}">
                <a14:useLocalDpi xmlns="" xmlns:a14="http://schemas.microsoft.com/office/drawing/2010/main"/>
              </a:ext>
            </a:extLst>
          </a:blip>
          <a:stretch>
            <a:fillRect/>
          </a:stretch>
        </p:blipFill>
        <p:spPr>
          <a:xfrm>
            <a:off x="457200" y="2160951"/>
            <a:ext cx="8229600" cy="4015648"/>
          </a:xfrm>
          <a:effectLst>
            <a:softEdge rad="112500"/>
          </a:effectLst>
        </p:spPr>
      </p:pic>
      <p:sp>
        <p:nvSpPr>
          <p:cNvPr id="6" name="TextBox 5"/>
          <p:cNvSpPr txBox="1"/>
          <p:nvPr/>
        </p:nvSpPr>
        <p:spPr>
          <a:xfrm>
            <a:off x="25908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sp>
        <p:nvSpPr>
          <p:cNvPr id="8" name="Title 1"/>
          <p:cNvSpPr txBox="1">
            <a:spLocks/>
          </p:cNvSpPr>
          <p:nvPr/>
        </p:nvSpPr>
        <p:spPr>
          <a:xfrm>
            <a:off x="457200" y="1219200"/>
            <a:ext cx="8229600" cy="609600"/>
          </a:xfrm>
          <a:prstGeom prst="rect">
            <a:avLst/>
          </a:prstGeom>
        </p:spPr>
        <p:txBody>
          <a:bodyPr vert="horz" anchor="ctr">
            <a:normAutofit/>
          </a:bodyPr>
          <a:lstStyle/>
          <a:p>
            <a:pPr marL="484632"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err="1"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Dịch</a:t>
            </a:r>
            <a:r>
              <a:rPr kumimoji="0" lang="en-US" sz="3200" b="0" i="0" u="none" strike="noStrike" kern="1200" cap="none" spc="0" normalizeH="0" noProof="0" dirty="0"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 </a:t>
            </a:r>
            <a:r>
              <a:rPr kumimoji="0" lang="en-US" sz="3200" b="0" i="0" u="none" strike="noStrike" kern="1200" cap="none" spc="0" normalizeH="0" noProof="0" dirty="0" err="1"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vụ</a:t>
            </a:r>
            <a:r>
              <a:rPr kumimoji="0" lang="en-US" sz="3200" b="0" i="0" u="none" strike="noStrike" kern="1200" cap="none" spc="0" normalizeH="0" noProof="0" dirty="0"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 </a:t>
            </a:r>
            <a:r>
              <a:rPr kumimoji="0" lang="en-US" sz="3200" b="0" i="0" u="none" strike="noStrike" kern="1200" cap="none" spc="0" normalizeH="0" noProof="0" dirty="0" err="1"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tiện</a:t>
            </a:r>
            <a:r>
              <a:rPr kumimoji="0" lang="en-US" sz="3200" b="0" i="0" u="none" strike="noStrike" kern="1200" cap="none" spc="0" normalizeH="0" noProof="0" dirty="0"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 </a:t>
            </a:r>
            <a:r>
              <a:rPr kumimoji="0" lang="en-US" sz="3200" b="0" i="0" u="none" strike="noStrike" kern="1200" cap="none" spc="0" normalizeH="0" noProof="0" dirty="0" err="1"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ích</a:t>
            </a:r>
            <a:r>
              <a:rPr kumimoji="0" lang="en-US" sz="3200" b="0" i="0" u="none" strike="noStrike" kern="1200" cap="none" spc="0" normalizeH="0" noProof="0" dirty="0"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 </a:t>
            </a:r>
            <a:r>
              <a:rPr kumimoji="0" lang="en-US" sz="3200" b="0" i="0" u="none" strike="noStrike" kern="1200" cap="none" spc="0" normalizeH="0" noProof="0" dirty="0" err="1"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đám</a:t>
            </a:r>
            <a:r>
              <a:rPr kumimoji="0" lang="en-US" sz="3200" b="0" i="0" u="none" strike="noStrike" kern="1200" cap="none" spc="0" normalizeH="0" noProof="0" dirty="0"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 </a:t>
            </a:r>
            <a:r>
              <a:rPr kumimoji="0" lang="en-US" sz="3200" b="0" i="0" u="none" strike="noStrike" kern="1200" cap="none" spc="0" normalizeH="0" noProof="0" dirty="0" err="1"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mây</a:t>
            </a:r>
            <a:endParaRPr kumimoji="0" lang="en-IN" sz="3200" b="0" i="0" u="none" strike="noStrike" kern="1200" cap="none" spc="0" normalizeH="0" baseline="0" noProof="0" dirty="0"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1"/>
            <a:ext cx="9146981" cy="6858000"/>
          </a:xfrm>
          <a:prstGeom prst="rect">
            <a:avLst/>
          </a:prstGeom>
          <a:noFill/>
        </p:spPr>
      </p:pic>
      <p:sp>
        <p:nvSpPr>
          <p:cNvPr id="2" name="Title 1"/>
          <p:cNvSpPr>
            <a:spLocks noGrp="1"/>
          </p:cNvSpPr>
          <p:nvPr>
            <p:ph type="title"/>
          </p:nvPr>
        </p:nvSpPr>
        <p:spPr/>
        <p:txBody>
          <a:bodyPr/>
          <a:lstStyle/>
          <a:p>
            <a:pPr algn="ctr"/>
            <a:r>
              <a:rPr lang="en-US" dirty="0" err="1" smtClean="0">
                <a:latin typeface="Arial" pitchFamily="34" charset="0"/>
                <a:cs typeface="Arial" pitchFamily="34" charset="0"/>
              </a:rPr>
              <a:t>Vì</a:t>
            </a:r>
            <a:r>
              <a:rPr lang="en-US" dirty="0" smtClean="0">
                <a:latin typeface="Arial" pitchFamily="34" charset="0"/>
                <a:cs typeface="Arial" pitchFamily="34" charset="0"/>
              </a:rPr>
              <a:t> </a:t>
            </a:r>
            <a:r>
              <a:rPr lang="en-US" dirty="0" err="1" smtClean="0">
                <a:latin typeface="Arial" pitchFamily="34" charset="0"/>
                <a:cs typeface="Arial" pitchFamily="34" charset="0"/>
              </a:rPr>
              <a:t>sao</a:t>
            </a:r>
            <a:r>
              <a:rPr lang="en-US" dirty="0" smtClean="0">
                <a:latin typeface="Arial" pitchFamily="34" charset="0"/>
                <a:cs typeface="Arial" pitchFamily="34" charset="0"/>
              </a:rPr>
              <a:t> </a:t>
            </a:r>
            <a:r>
              <a:rPr lang="en-US" dirty="0" err="1" smtClean="0">
                <a:latin typeface="Arial" pitchFamily="34" charset="0"/>
                <a:cs typeface="Arial" pitchFamily="34" charset="0"/>
              </a:rPr>
              <a:t>lại</a:t>
            </a:r>
            <a:r>
              <a:rPr lang="en-US" dirty="0" smtClean="0">
                <a:latin typeface="Arial" pitchFamily="34" charset="0"/>
                <a:cs typeface="Arial" pitchFamily="34" charset="0"/>
              </a:rPr>
              <a:t> </a:t>
            </a:r>
            <a:r>
              <a:rPr lang="en-US" dirty="0" err="1" smtClean="0">
                <a:latin typeface="Arial" pitchFamily="34" charset="0"/>
                <a:cs typeface="Arial" pitchFamily="34" charset="0"/>
              </a:rPr>
              <a:t>là</a:t>
            </a:r>
            <a:r>
              <a:rPr lang="en-US" dirty="0" smtClean="0">
                <a:latin typeface="Arial" pitchFamily="34" charset="0"/>
                <a:cs typeface="Arial" pitchFamily="34" charset="0"/>
              </a:rPr>
              <a:t> Titanium?</a:t>
            </a:r>
            <a:endParaRPr lang="en-US" dirty="0">
              <a:latin typeface="VNI-Disney" pitchFamily="2" charset="0"/>
            </a:endParaRPr>
          </a:p>
        </p:txBody>
      </p:sp>
      <p:sp>
        <p:nvSpPr>
          <p:cNvPr id="6" name="TextBox 5"/>
          <p:cNvSpPr txBox="1"/>
          <p:nvPr/>
        </p:nvSpPr>
        <p:spPr>
          <a:xfrm>
            <a:off x="25908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sp>
        <p:nvSpPr>
          <p:cNvPr id="8" name="Title 1"/>
          <p:cNvSpPr txBox="1">
            <a:spLocks/>
          </p:cNvSpPr>
          <p:nvPr/>
        </p:nvSpPr>
        <p:spPr>
          <a:xfrm>
            <a:off x="381000" y="1357312"/>
            <a:ext cx="8229600" cy="457200"/>
          </a:xfrm>
          <a:prstGeom prst="rect">
            <a:avLst/>
          </a:prstGeom>
        </p:spPr>
        <p:txBody>
          <a:bodyPr vert="horz" anchor="ctr">
            <a:normAutofit fontScale="90000" lnSpcReduction="20000"/>
          </a:bodyPr>
          <a:lstStyle/>
          <a:p>
            <a:pPr marL="484632" marR="0" lvl="0" indent="0" algn="l"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err="1"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Cung</a:t>
            </a:r>
            <a:r>
              <a:rPr kumimoji="0" lang="en-US" sz="3200" b="0" i="0" u="none" strike="noStrike" kern="1200" cap="none" spc="0" normalizeH="0" baseline="0" noProof="0" dirty="0"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 </a:t>
            </a:r>
            <a:r>
              <a:rPr kumimoji="0" lang="en-US" sz="3200" b="0" i="0" u="none" strike="noStrike" kern="1200" cap="none" spc="0" normalizeH="0" baseline="0" noProof="0" dirty="0" err="1"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ứng</a:t>
            </a:r>
            <a:r>
              <a:rPr kumimoji="0" lang="en-US" sz="3200" b="0" i="0" u="none" strike="noStrike" kern="1200" cap="none" spc="0" normalizeH="0" noProof="0" dirty="0"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 </a:t>
            </a:r>
            <a:r>
              <a:rPr kumimoji="0" lang="en-US" sz="3200" b="0" i="0" u="none" strike="noStrike" kern="1200" cap="none" spc="0" normalizeH="0" noProof="0" dirty="0" err="1"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dịch</a:t>
            </a:r>
            <a:r>
              <a:rPr kumimoji="0" lang="en-US" sz="3200" b="0" i="0" u="none" strike="noStrike" kern="1200" cap="none" spc="0" normalizeH="0" noProof="0" dirty="0"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 </a:t>
            </a:r>
            <a:r>
              <a:rPr kumimoji="0" lang="en-US" sz="3200" b="0" i="0" u="none" strike="noStrike" kern="1200" cap="none" spc="0" normalizeH="0" noProof="0" dirty="0" err="1"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vụ</a:t>
            </a:r>
            <a:r>
              <a:rPr kumimoji="0" lang="en-US" sz="3200" b="0" i="0" u="none" strike="noStrike" kern="1200" cap="none" spc="0" normalizeH="0" baseline="0" noProof="0" dirty="0"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a:t>
            </a:r>
            <a:endParaRPr kumimoji="0" lang="en-IN" sz="3200" b="0" i="0" u="none" strike="noStrike" kern="1200" cap="none" spc="0" normalizeH="0" baseline="0" noProof="0" dirty="0"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endParaRPr>
          </a:p>
        </p:txBody>
      </p:sp>
      <p:sp>
        <p:nvSpPr>
          <p:cNvPr id="9" name="TextBox 62"/>
          <p:cNvSpPr txBox="1">
            <a:spLocks noChangeArrowheads="1"/>
          </p:cNvSpPr>
          <p:nvPr/>
        </p:nvSpPr>
        <p:spPr bwMode="auto">
          <a:xfrm>
            <a:off x="381000" y="4405312"/>
            <a:ext cx="2590800" cy="2281476"/>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a:spAutoFit/>
          </a:bodyPr>
          <a:lstStyle/>
          <a:p>
            <a:pPr>
              <a:defRPr/>
            </a:pPr>
            <a:r>
              <a:rPr lang="en-US" sz="2400" dirty="0">
                <a:solidFill>
                  <a:srgbClr val="FFFF00"/>
                </a:solidFill>
                <a:latin typeface="Times New Roman" pitchFamily="18" charset="0"/>
                <a:cs typeface="Times New Roman" pitchFamily="18" charset="0"/>
              </a:rPr>
              <a:t>Titanium Mobile</a:t>
            </a:r>
            <a:r>
              <a:rPr lang="en-US" sz="3200" dirty="0">
                <a:solidFill>
                  <a:srgbClr val="FFFF00"/>
                </a:solidFill>
                <a:latin typeface="Times New Roman" pitchFamily="18" charset="0"/>
                <a:cs typeface="Times New Roman" pitchFamily="18" charset="0"/>
              </a:rPr>
              <a:t> </a:t>
            </a:r>
          </a:p>
          <a:p>
            <a:pPr>
              <a:defRPr/>
            </a:pPr>
            <a:endParaRPr lang="en-US" sz="1600" dirty="0">
              <a:latin typeface="Times New Roman" pitchFamily="18" charset="0"/>
              <a:cs typeface="Times New Roman" pitchFamily="18" charset="0"/>
            </a:endParaRPr>
          </a:p>
          <a:p>
            <a:pPr>
              <a:defRPr/>
            </a:pPr>
            <a:endParaRPr lang="en-US" sz="1600" dirty="0">
              <a:latin typeface="Times New Roman" pitchFamily="18" charset="0"/>
              <a:cs typeface="Times New Roman" pitchFamily="18" charset="0"/>
            </a:endParaRPr>
          </a:p>
          <a:p>
            <a:pPr>
              <a:defRPr/>
            </a:pPr>
            <a:r>
              <a:rPr lang="en-US" sz="1600" dirty="0" err="1" smtClean="0">
                <a:solidFill>
                  <a:schemeClr val="bg1"/>
                </a:solidFill>
                <a:latin typeface="Times New Roman" pitchFamily="18" charset="0"/>
                <a:cs typeface="Times New Roman" pitchFamily="18" charset="0"/>
              </a:rPr>
              <a:t>Phát</a:t>
            </a:r>
            <a:r>
              <a:rPr lang="en-US" sz="1600" dirty="0" smtClean="0">
                <a:solidFill>
                  <a:schemeClr val="bg1"/>
                </a:solidFill>
                <a:latin typeface="Times New Roman" pitchFamily="18" charset="0"/>
                <a:cs typeface="Times New Roman" pitchFamily="18" charset="0"/>
              </a:rPr>
              <a:t> </a:t>
            </a:r>
            <a:r>
              <a:rPr lang="en-US" sz="1600" dirty="0" err="1" smtClean="0">
                <a:solidFill>
                  <a:schemeClr val="bg1"/>
                </a:solidFill>
                <a:latin typeface="Times New Roman" pitchFamily="18" charset="0"/>
                <a:cs typeface="Times New Roman" pitchFamily="18" charset="0"/>
              </a:rPr>
              <a:t>triển</a:t>
            </a:r>
            <a:r>
              <a:rPr lang="en-US" sz="1600" dirty="0" smtClean="0">
                <a:solidFill>
                  <a:schemeClr val="bg1"/>
                </a:solidFill>
                <a:latin typeface="Times New Roman" pitchFamily="18" charset="0"/>
                <a:cs typeface="Times New Roman" pitchFamily="18" charset="0"/>
              </a:rPr>
              <a:t> native </a:t>
            </a:r>
            <a:r>
              <a:rPr lang="en-US" sz="1600" dirty="0">
                <a:solidFill>
                  <a:schemeClr val="bg1"/>
                </a:solidFill>
                <a:latin typeface="Times New Roman" pitchFamily="18" charset="0"/>
                <a:cs typeface="Times New Roman" pitchFamily="18" charset="0"/>
              </a:rPr>
              <a:t>iPhone, Android, </a:t>
            </a:r>
            <a:r>
              <a:rPr lang="en-US" sz="1600" dirty="0" err="1" smtClean="0">
                <a:solidFill>
                  <a:schemeClr val="bg1"/>
                </a:solidFill>
                <a:latin typeface="Times New Roman" pitchFamily="18" charset="0"/>
                <a:cs typeface="Times New Roman" pitchFamily="18" charset="0"/>
              </a:rPr>
              <a:t>và</a:t>
            </a:r>
            <a:r>
              <a:rPr lang="en-US" sz="1600" dirty="0" smtClean="0">
                <a:solidFill>
                  <a:schemeClr val="bg1"/>
                </a:solidFill>
                <a:latin typeface="Times New Roman" pitchFamily="18" charset="0"/>
                <a:cs typeface="Times New Roman" pitchFamily="18" charset="0"/>
              </a:rPr>
              <a:t> </a:t>
            </a:r>
            <a:r>
              <a:rPr lang="en-US" sz="1600" dirty="0" err="1" smtClean="0">
                <a:solidFill>
                  <a:schemeClr val="bg1"/>
                </a:solidFill>
                <a:latin typeface="Times New Roman" pitchFamily="18" charset="0"/>
                <a:cs typeface="Times New Roman" pitchFamily="18" charset="0"/>
              </a:rPr>
              <a:t>iPad</a:t>
            </a:r>
            <a:r>
              <a:rPr lang="en-US" sz="1600" dirty="0" smtClean="0">
                <a:solidFill>
                  <a:schemeClr val="bg1"/>
                </a:solidFill>
                <a:latin typeface="Times New Roman" pitchFamily="18" charset="0"/>
                <a:cs typeface="Times New Roman" pitchFamily="18" charset="0"/>
              </a:rPr>
              <a:t> </a:t>
            </a:r>
            <a:r>
              <a:rPr lang="en-US" sz="1600" dirty="0">
                <a:solidFill>
                  <a:schemeClr val="bg1"/>
                </a:solidFill>
                <a:latin typeface="Times New Roman" pitchFamily="18" charset="0"/>
                <a:cs typeface="Times New Roman" pitchFamily="18" charset="0"/>
              </a:rPr>
              <a:t>apps </a:t>
            </a:r>
            <a:r>
              <a:rPr lang="en-US" sz="1600" dirty="0" err="1" smtClean="0">
                <a:solidFill>
                  <a:schemeClr val="bg1"/>
                </a:solidFill>
                <a:latin typeface="Times New Roman" pitchFamily="18" charset="0"/>
                <a:cs typeface="Times New Roman" pitchFamily="18" charset="0"/>
              </a:rPr>
              <a:t>có</a:t>
            </a:r>
            <a:r>
              <a:rPr lang="en-US" sz="1600" dirty="0" smtClean="0">
                <a:solidFill>
                  <a:schemeClr val="bg1"/>
                </a:solidFill>
                <a:latin typeface="Times New Roman" pitchFamily="18" charset="0"/>
                <a:cs typeface="Times New Roman" pitchFamily="18" charset="0"/>
              </a:rPr>
              <a:t> </a:t>
            </a:r>
            <a:r>
              <a:rPr lang="en-US" sz="1600" dirty="0" err="1" smtClean="0">
                <a:solidFill>
                  <a:schemeClr val="bg1"/>
                </a:solidFill>
                <a:latin typeface="Times New Roman" pitchFamily="18" charset="0"/>
                <a:cs typeface="Times New Roman" pitchFamily="18" charset="0"/>
              </a:rPr>
              <a:t>thể</a:t>
            </a:r>
            <a:r>
              <a:rPr lang="en-US" sz="1600" dirty="0" smtClean="0">
                <a:solidFill>
                  <a:schemeClr val="bg1"/>
                </a:solidFill>
                <a:latin typeface="Times New Roman" pitchFamily="18" charset="0"/>
                <a:cs typeface="Times New Roman" pitchFamily="18" charset="0"/>
              </a:rPr>
              <a:t> </a:t>
            </a:r>
            <a:r>
              <a:rPr lang="en-US" sz="1600" dirty="0" err="1" smtClean="0">
                <a:solidFill>
                  <a:schemeClr val="bg1"/>
                </a:solidFill>
                <a:latin typeface="Times New Roman" pitchFamily="18" charset="0"/>
                <a:cs typeface="Times New Roman" pitchFamily="18" charset="0"/>
              </a:rPr>
              <a:t>truy</a:t>
            </a:r>
            <a:r>
              <a:rPr lang="en-US" sz="1600" dirty="0" smtClean="0">
                <a:solidFill>
                  <a:schemeClr val="bg1"/>
                </a:solidFill>
                <a:latin typeface="Times New Roman" pitchFamily="18" charset="0"/>
                <a:cs typeface="Times New Roman" pitchFamily="18" charset="0"/>
              </a:rPr>
              <a:t> </a:t>
            </a:r>
            <a:r>
              <a:rPr lang="en-US" sz="1600" dirty="0" err="1" smtClean="0">
                <a:solidFill>
                  <a:schemeClr val="bg1"/>
                </a:solidFill>
                <a:latin typeface="Times New Roman" pitchFamily="18" charset="0"/>
                <a:cs typeface="Times New Roman" pitchFamily="18" charset="0"/>
              </a:rPr>
              <a:t>cập</a:t>
            </a:r>
            <a:r>
              <a:rPr lang="en-US" sz="1600" dirty="0" smtClean="0">
                <a:solidFill>
                  <a:schemeClr val="bg1"/>
                </a:solidFill>
                <a:latin typeface="Times New Roman" pitchFamily="18" charset="0"/>
                <a:cs typeface="Times New Roman" pitchFamily="18" charset="0"/>
              </a:rPr>
              <a:t> </a:t>
            </a:r>
            <a:r>
              <a:rPr lang="en-US" sz="1600" dirty="0" err="1" smtClean="0">
                <a:solidFill>
                  <a:schemeClr val="bg1"/>
                </a:solidFill>
                <a:latin typeface="Times New Roman" pitchFamily="18" charset="0"/>
                <a:cs typeface="Times New Roman" pitchFamily="18" charset="0"/>
              </a:rPr>
              <a:t>vào</a:t>
            </a:r>
            <a:r>
              <a:rPr lang="en-US" sz="1600" dirty="0" smtClean="0">
                <a:solidFill>
                  <a:schemeClr val="bg1"/>
                </a:solidFill>
                <a:latin typeface="Times New Roman" pitchFamily="18" charset="0"/>
                <a:cs typeface="Times New Roman" pitchFamily="18" charset="0"/>
              </a:rPr>
              <a:t> APIs </a:t>
            </a:r>
            <a:r>
              <a:rPr lang="en-US" sz="1600" dirty="0" err="1" smtClean="0">
                <a:solidFill>
                  <a:schemeClr val="bg1"/>
                </a:solidFill>
                <a:latin typeface="Times New Roman" pitchFamily="18" charset="0"/>
                <a:cs typeface="Times New Roman" pitchFamily="18" charset="0"/>
              </a:rPr>
              <a:t>của</a:t>
            </a:r>
            <a:r>
              <a:rPr lang="en-US" sz="1600" dirty="0" smtClean="0">
                <a:solidFill>
                  <a:schemeClr val="bg1"/>
                </a:solidFill>
                <a:latin typeface="Times New Roman" pitchFamily="18" charset="0"/>
                <a:cs typeface="Times New Roman" pitchFamily="18" charset="0"/>
              </a:rPr>
              <a:t> </a:t>
            </a:r>
            <a:r>
              <a:rPr lang="en-US" sz="1600" dirty="0" err="1" smtClean="0">
                <a:solidFill>
                  <a:schemeClr val="bg1"/>
                </a:solidFill>
                <a:latin typeface="Times New Roman" pitchFamily="18" charset="0"/>
                <a:cs typeface="Times New Roman" pitchFamily="18" charset="0"/>
              </a:rPr>
              <a:t>thiết</a:t>
            </a:r>
            <a:r>
              <a:rPr lang="en-US" sz="1600" dirty="0" smtClean="0">
                <a:solidFill>
                  <a:schemeClr val="bg1"/>
                </a:solidFill>
                <a:latin typeface="Times New Roman" pitchFamily="18" charset="0"/>
                <a:cs typeface="Times New Roman" pitchFamily="18" charset="0"/>
              </a:rPr>
              <a:t> </a:t>
            </a:r>
            <a:r>
              <a:rPr lang="en-US" sz="1600" dirty="0" err="1" smtClean="0">
                <a:solidFill>
                  <a:schemeClr val="bg1"/>
                </a:solidFill>
                <a:latin typeface="Times New Roman" pitchFamily="18" charset="0"/>
                <a:cs typeface="Times New Roman" pitchFamily="18" charset="0"/>
              </a:rPr>
              <a:t>bị</a:t>
            </a:r>
            <a:r>
              <a:rPr lang="en-US" sz="1600" dirty="0" smtClean="0">
                <a:solidFill>
                  <a:schemeClr val="bg1"/>
                </a:solidFill>
                <a:latin typeface="Times New Roman" pitchFamily="18" charset="0"/>
                <a:cs typeface="Times New Roman" pitchFamily="18" charset="0"/>
              </a:rPr>
              <a:t>.</a:t>
            </a:r>
            <a:endParaRPr lang="en-US" sz="1600" dirty="0">
              <a:solidFill>
                <a:schemeClr val="bg1"/>
              </a:solidFill>
              <a:latin typeface="Times New Roman" pitchFamily="18" charset="0"/>
              <a:cs typeface="Times New Roman" pitchFamily="18" charset="0"/>
            </a:endParaRPr>
          </a:p>
        </p:txBody>
      </p:sp>
      <p:sp>
        <p:nvSpPr>
          <p:cNvPr id="10" name="TextBox 64"/>
          <p:cNvSpPr txBox="1">
            <a:spLocks noChangeArrowheads="1"/>
          </p:cNvSpPr>
          <p:nvPr/>
        </p:nvSpPr>
        <p:spPr bwMode="auto">
          <a:xfrm>
            <a:off x="3200400" y="4405312"/>
            <a:ext cx="2667000" cy="2281476"/>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a:spAutoFit/>
          </a:bodyPr>
          <a:lstStyle/>
          <a:p>
            <a:pPr>
              <a:defRPr/>
            </a:pPr>
            <a:r>
              <a:rPr lang="en-US" sz="2400" dirty="0">
                <a:solidFill>
                  <a:srgbClr val="FFFF00"/>
                </a:solidFill>
                <a:latin typeface="Times New Roman" pitchFamily="18" charset="0"/>
                <a:ea typeface="Arial" charset="0"/>
                <a:cs typeface="Times New Roman" pitchFamily="18" charset="0"/>
              </a:rPr>
              <a:t>Titanium Desktop</a:t>
            </a:r>
            <a:r>
              <a:rPr lang="en-US" sz="3200" dirty="0">
                <a:solidFill>
                  <a:srgbClr val="FFFF00"/>
                </a:solidFill>
                <a:latin typeface="Times New Roman" pitchFamily="18" charset="0"/>
                <a:ea typeface="Arial" charset="0"/>
                <a:cs typeface="Times New Roman" pitchFamily="18" charset="0"/>
              </a:rPr>
              <a:t> </a:t>
            </a:r>
          </a:p>
          <a:p>
            <a:pPr>
              <a:defRPr/>
            </a:pPr>
            <a:endParaRPr lang="en-US" sz="1600" dirty="0">
              <a:latin typeface="Times New Roman" pitchFamily="18" charset="0"/>
              <a:ea typeface="Arial" charset="0"/>
              <a:cs typeface="Times New Roman" pitchFamily="18" charset="0"/>
            </a:endParaRPr>
          </a:p>
          <a:p>
            <a:pPr>
              <a:defRPr/>
            </a:pPr>
            <a:endParaRPr lang="en-US" sz="1600" dirty="0">
              <a:latin typeface="Times New Roman" pitchFamily="18" charset="0"/>
              <a:ea typeface="Arial" charset="0"/>
              <a:cs typeface="Times New Roman" pitchFamily="18" charset="0"/>
            </a:endParaRPr>
          </a:p>
          <a:p>
            <a:pPr>
              <a:defRPr/>
            </a:pPr>
            <a:r>
              <a:rPr lang="en-US" sz="1600" dirty="0" err="1" smtClean="0">
                <a:solidFill>
                  <a:schemeClr val="bg1"/>
                </a:solidFill>
                <a:latin typeface="Times New Roman" pitchFamily="18" charset="0"/>
                <a:ea typeface="Arial" charset="0"/>
                <a:cs typeface="Times New Roman" pitchFamily="18" charset="0"/>
              </a:rPr>
              <a:t>Xây</a:t>
            </a:r>
            <a:r>
              <a:rPr lang="en-US" sz="1600" dirty="0" smtClean="0">
                <a:solidFill>
                  <a:schemeClr val="bg1"/>
                </a:solidFill>
                <a:latin typeface="Times New Roman" pitchFamily="18" charset="0"/>
                <a:ea typeface="Arial" charset="0"/>
                <a:cs typeface="Times New Roman" pitchFamily="18" charset="0"/>
              </a:rPr>
              <a:t> </a:t>
            </a:r>
            <a:r>
              <a:rPr lang="en-US" sz="1600" dirty="0" err="1" smtClean="0">
                <a:solidFill>
                  <a:schemeClr val="bg1"/>
                </a:solidFill>
                <a:latin typeface="Times New Roman" pitchFamily="18" charset="0"/>
                <a:ea typeface="Arial" charset="0"/>
                <a:cs typeface="Times New Roman" pitchFamily="18" charset="0"/>
              </a:rPr>
              <a:t>dựng</a:t>
            </a:r>
            <a:r>
              <a:rPr lang="en-US" sz="1600" dirty="0" smtClean="0">
                <a:solidFill>
                  <a:schemeClr val="bg1"/>
                </a:solidFill>
                <a:latin typeface="Times New Roman" pitchFamily="18" charset="0"/>
                <a:ea typeface="Arial" charset="0"/>
                <a:cs typeface="Times New Roman" pitchFamily="18" charset="0"/>
              </a:rPr>
              <a:t> Desktop </a:t>
            </a:r>
            <a:r>
              <a:rPr lang="en-US" sz="1600" dirty="0">
                <a:solidFill>
                  <a:schemeClr val="bg1"/>
                </a:solidFill>
                <a:latin typeface="Times New Roman" pitchFamily="18" charset="0"/>
                <a:ea typeface="Arial" charset="0"/>
                <a:cs typeface="Times New Roman" pitchFamily="18" charset="0"/>
              </a:rPr>
              <a:t>apps </a:t>
            </a:r>
            <a:r>
              <a:rPr lang="en-US" sz="1600" dirty="0" err="1" smtClean="0">
                <a:solidFill>
                  <a:schemeClr val="bg1"/>
                </a:solidFill>
                <a:latin typeface="Times New Roman" pitchFamily="18" charset="0"/>
                <a:ea typeface="Arial" charset="0"/>
                <a:cs typeface="Times New Roman" pitchFamily="18" charset="0"/>
              </a:rPr>
              <a:t>có</a:t>
            </a:r>
            <a:r>
              <a:rPr lang="en-US" sz="1600" dirty="0" smtClean="0">
                <a:solidFill>
                  <a:schemeClr val="bg1"/>
                </a:solidFill>
                <a:latin typeface="Times New Roman" pitchFamily="18" charset="0"/>
                <a:ea typeface="Arial" charset="0"/>
                <a:cs typeface="Times New Roman" pitchFamily="18" charset="0"/>
              </a:rPr>
              <a:t> </a:t>
            </a:r>
            <a:r>
              <a:rPr lang="en-US" sz="1600" dirty="0" err="1" smtClean="0">
                <a:solidFill>
                  <a:schemeClr val="bg1"/>
                </a:solidFill>
                <a:latin typeface="Times New Roman" pitchFamily="18" charset="0"/>
                <a:ea typeface="Arial" charset="0"/>
                <a:cs typeface="Times New Roman" pitchFamily="18" charset="0"/>
              </a:rPr>
              <a:t>thể</a:t>
            </a:r>
            <a:r>
              <a:rPr lang="en-US" sz="1600" dirty="0" smtClean="0">
                <a:solidFill>
                  <a:schemeClr val="bg1"/>
                </a:solidFill>
                <a:latin typeface="Times New Roman" pitchFamily="18" charset="0"/>
                <a:ea typeface="Arial" charset="0"/>
                <a:cs typeface="Times New Roman" pitchFamily="18" charset="0"/>
              </a:rPr>
              <a:t> </a:t>
            </a:r>
            <a:r>
              <a:rPr lang="en-US" sz="1600" dirty="0" err="1" smtClean="0">
                <a:solidFill>
                  <a:schemeClr val="bg1"/>
                </a:solidFill>
                <a:latin typeface="Times New Roman" pitchFamily="18" charset="0"/>
                <a:ea typeface="Arial" charset="0"/>
                <a:cs typeface="Times New Roman" pitchFamily="18" charset="0"/>
              </a:rPr>
              <a:t>phát</a:t>
            </a:r>
            <a:r>
              <a:rPr lang="en-US" sz="1600" dirty="0" smtClean="0">
                <a:solidFill>
                  <a:schemeClr val="bg1"/>
                </a:solidFill>
                <a:latin typeface="Times New Roman" pitchFamily="18" charset="0"/>
                <a:ea typeface="Arial" charset="0"/>
                <a:cs typeface="Times New Roman" pitchFamily="18" charset="0"/>
              </a:rPr>
              <a:t> </a:t>
            </a:r>
            <a:r>
              <a:rPr lang="en-US" sz="1600" dirty="0" err="1" smtClean="0">
                <a:solidFill>
                  <a:schemeClr val="bg1"/>
                </a:solidFill>
                <a:latin typeface="Times New Roman" pitchFamily="18" charset="0"/>
                <a:ea typeface="Arial" charset="0"/>
                <a:cs typeface="Times New Roman" pitchFamily="18" charset="0"/>
              </a:rPr>
              <a:t>triển</a:t>
            </a:r>
            <a:r>
              <a:rPr lang="en-US" sz="1600" dirty="0" smtClean="0">
                <a:solidFill>
                  <a:schemeClr val="bg1"/>
                </a:solidFill>
                <a:latin typeface="Times New Roman" pitchFamily="18" charset="0"/>
                <a:ea typeface="Arial" charset="0"/>
                <a:cs typeface="Times New Roman" pitchFamily="18" charset="0"/>
              </a:rPr>
              <a:t> </a:t>
            </a:r>
            <a:r>
              <a:rPr lang="en-US" sz="1600" dirty="0" err="1" smtClean="0">
                <a:solidFill>
                  <a:schemeClr val="bg1"/>
                </a:solidFill>
                <a:latin typeface="Times New Roman" pitchFamily="18" charset="0"/>
                <a:ea typeface="Arial" charset="0"/>
                <a:cs typeface="Times New Roman" pitchFamily="18" charset="0"/>
              </a:rPr>
              <a:t>với</a:t>
            </a:r>
            <a:r>
              <a:rPr lang="en-US" sz="1600" dirty="0" smtClean="0">
                <a:solidFill>
                  <a:schemeClr val="bg1"/>
                </a:solidFill>
                <a:latin typeface="Times New Roman" pitchFamily="18" charset="0"/>
                <a:ea typeface="Arial" charset="0"/>
                <a:cs typeface="Times New Roman" pitchFamily="18" charset="0"/>
              </a:rPr>
              <a:t> </a:t>
            </a:r>
            <a:r>
              <a:rPr lang="en-US" sz="1600" dirty="0" err="1" smtClean="0">
                <a:solidFill>
                  <a:schemeClr val="bg1"/>
                </a:solidFill>
                <a:latin typeface="Times New Roman" pitchFamily="18" charset="0"/>
                <a:ea typeface="Arial" charset="0"/>
                <a:cs typeface="Times New Roman" pitchFamily="18" charset="0"/>
              </a:rPr>
              <a:t>một</a:t>
            </a:r>
            <a:r>
              <a:rPr lang="en-US" sz="1600" dirty="0" smtClean="0">
                <a:solidFill>
                  <a:schemeClr val="bg1"/>
                </a:solidFill>
                <a:latin typeface="Times New Roman" pitchFamily="18" charset="0"/>
                <a:ea typeface="Arial" charset="0"/>
                <a:cs typeface="Times New Roman" pitchFamily="18" charset="0"/>
              </a:rPr>
              <a:t>  </a:t>
            </a:r>
            <a:r>
              <a:rPr lang="en-US" sz="1600" dirty="0" err="1" smtClean="0">
                <a:solidFill>
                  <a:schemeClr val="bg1"/>
                </a:solidFill>
                <a:latin typeface="Times New Roman" pitchFamily="18" charset="0"/>
                <a:ea typeface="Arial" charset="0"/>
                <a:cs typeface="Times New Roman" pitchFamily="18" charset="0"/>
              </a:rPr>
              <a:t>nền</a:t>
            </a:r>
            <a:r>
              <a:rPr lang="en-US" sz="1600" dirty="0" smtClean="0">
                <a:solidFill>
                  <a:schemeClr val="bg1"/>
                </a:solidFill>
                <a:latin typeface="Times New Roman" pitchFamily="18" charset="0"/>
                <a:ea typeface="Arial" charset="0"/>
                <a:cs typeface="Times New Roman" pitchFamily="18" charset="0"/>
              </a:rPr>
              <a:t> code </a:t>
            </a:r>
            <a:r>
              <a:rPr lang="en-US" sz="1600" dirty="0" err="1" smtClean="0">
                <a:solidFill>
                  <a:schemeClr val="bg1"/>
                </a:solidFill>
                <a:latin typeface="Times New Roman" pitchFamily="18" charset="0"/>
                <a:ea typeface="Arial" charset="0"/>
                <a:cs typeface="Times New Roman" pitchFamily="18" charset="0"/>
              </a:rPr>
              <a:t>dựa</a:t>
            </a:r>
            <a:r>
              <a:rPr lang="en-US" sz="1600" dirty="0" smtClean="0">
                <a:solidFill>
                  <a:schemeClr val="bg1"/>
                </a:solidFill>
                <a:latin typeface="Times New Roman" pitchFamily="18" charset="0"/>
                <a:ea typeface="Arial" charset="0"/>
                <a:cs typeface="Times New Roman" pitchFamily="18" charset="0"/>
              </a:rPr>
              <a:t> </a:t>
            </a:r>
            <a:r>
              <a:rPr lang="en-US" sz="1600" dirty="0" err="1" smtClean="0">
                <a:solidFill>
                  <a:schemeClr val="bg1"/>
                </a:solidFill>
                <a:latin typeface="Times New Roman" pitchFamily="18" charset="0"/>
                <a:ea typeface="Arial" charset="0"/>
                <a:cs typeface="Times New Roman" pitchFamily="18" charset="0"/>
              </a:rPr>
              <a:t>trên</a:t>
            </a:r>
            <a:r>
              <a:rPr lang="en-US" sz="1600" dirty="0" smtClean="0">
                <a:solidFill>
                  <a:schemeClr val="bg1"/>
                </a:solidFill>
                <a:latin typeface="Times New Roman" pitchFamily="18" charset="0"/>
                <a:ea typeface="Arial" charset="0"/>
                <a:cs typeface="Times New Roman" pitchFamily="18" charset="0"/>
              </a:rPr>
              <a:t> </a:t>
            </a:r>
            <a:r>
              <a:rPr lang="en-US" sz="1600" dirty="0" err="1" smtClean="0">
                <a:solidFill>
                  <a:schemeClr val="bg1"/>
                </a:solidFill>
                <a:latin typeface="Times New Roman" pitchFamily="18" charset="0"/>
                <a:ea typeface="Arial" charset="0"/>
                <a:cs typeface="Times New Roman" pitchFamily="18" charset="0"/>
              </a:rPr>
              <a:t>nền</a:t>
            </a:r>
            <a:r>
              <a:rPr lang="en-US" sz="1600" dirty="0" smtClean="0">
                <a:solidFill>
                  <a:schemeClr val="bg1"/>
                </a:solidFill>
                <a:latin typeface="Times New Roman" pitchFamily="18" charset="0"/>
                <a:ea typeface="Arial" charset="0"/>
                <a:cs typeface="Times New Roman" pitchFamily="18" charset="0"/>
              </a:rPr>
              <a:t> </a:t>
            </a:r>
            <a:r>
              <a:rPr lang="en-US" sz="1600" dirty="0" err="1" smtClean="0">
                <a:solidFill>
                  <a:schemeClr val="bg1"/>
                </a:solidFill>
                <a:latin typeface="Times New Roman" pitchFamily="18" charset="0"/>
                <a:ea typeface="Arial" charset="0"/>
                <a:cs typeface="Times New Roman" pitchFamily="18" charset="0"/>
              </a:rPr>
              <a:t>tảng</a:t>
            </a:r>
            <a:r>
              <a:rPr lang="en-US" sz="1600" dirty="0" smtClean="0">
                <a:solidFill>
                  <a:schemeClr val="bg1"/>
                </a:solidFill>
                <a:latin typeface="Times New Roman" pitchFamily="18" charset="0"/>
                <a:ea typeface="Arial" charset="0"/>
                <a:cs typeface="Times New Roman" pitchFamily="18" charset="0"/>
              </a:rPr>
              <a:t> PC</a:t>
            </a:r>
            <a:r>
              <a:rPr lang="en-US" sz="1600" dirty="0">
                <a:solidFill>
                  <a:schemeClr val="bg1"/>
                </a:solidFill>
                <a:latin typeface="Times New Roman" pitchFamily="18" charset="0"/>
                <a:ea typeface="Arial" charset="0"/>
                <a:cs typeface="Times New Roman" pitchFamily="18" charset="0"/>
              </a:rPr>
              <a:t>, Mac, </a:t>
            </a:r>
            <a:r>
              <a:rPr lang="en-US" sz="1600" dirty="0" err="1" smtClean="0">
                <a:solidFill>
                  <a:schemeClr val="bg1"/>
                </a:solidFill>
                <a:latin typeface="Times New Roman" pitchFamily="18" charset="0"/>
                <a:ea typeface="Arial" charset="0"/>
                <a:cs typeface="Times New Roman" pitchFamily="18" charset="0"/>
              </a:rPr>
              <a:t>hoặc</a:t>
            </a:r>
            <a:r>
              <a:rPr lang="en-US" sz="1600" dirty="0" smtClean="0">
                <a:solidFill>
                  <a:schemeClr val="bg1"/>
                </a:solidFill>
                <a:latin typeface="Times New Roman" pitchFamily="18" charset="0"/>
                <a:ea typeface="Arial" charset="0"/>
                <a:cs typeface="Times New Roman" pitchFamily="18" charset="0"/>
              </a:rPr>
              <a:t> Linux.</a:t>
            </a:r>
            <a:endParaRPr lang="en-US" sz="1600" dirty="0">
              <a:solidFill>
                <a:schemeClr val="bg1"/>
              </a:solidFill>
              <a:latin typeface="Times New Roman" pitchFamily="18" charset="0"/>
              <a:ea typeface="Arial" charset="0"/>
              <a:cs typeface="Times New Roman" pitchFamily="18" charset="0"/>
            </a:endParaRPr>
          </a:p>
        </p:txBody>
      </p:sp>
      <p:sp>
        <p:nvSpPr>
          <p:cNvPr id="11" name="TextBox 67"/>
          <p:cNvSpPr txBox="1">
            <a:spLocks noChangeArrowheads="1"/>
          </p:cNvSpPr>
          <p:nvPr/>
        </p:nvSpPr>
        <p:spPr bwMode="auto">
          <a:xfrm>
            <a:off x="6172200" y="4405312"/>
            <a:ext cx="2438400" cy="2281476"/>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wrap="square">
            <a:spAutoFit/>
          </a:bodyPr>
          <a:lstStyle/>
          <a:p>
            <a:pPr>
              <a:defRPr/>
            </a:pPr>
            <a:r>
              <a:rPr lang="en-US" sz="2400" dirty="0">
                <a:solidFill>
                  <a:srgbClr val="FFFF00"/>
                </a:solidFill>
                <a:latin typeface="Times New Roman" pitchFamily="18" charset="0"/>
                <a:ea typeface="Arial" charset="0"/>
                <a:cs typeface="Times New Roman" pitchFamily="18" charset="0"/>
              </a:rPr>
              <a:t>Appcelerator Network</a:t>
            </a:r>
          </a:p>
          <a:p>
            <a:pPr>
              <a:defRPr/>
            </a:pPr>
            <a:endParaRPr lang="en-US" sz="1600" dirty="0">
              <a:latin typeface="Times New Roman" pitchFamily="18" charset="0"/>
              <a:ea typeface="Arial" charset="0"/>
              <a:cs typeface="Times New Roman" pitchFamily="18" charset="0"/>
            </a:endParaRPr>
          </a:p>
          <a:p>
            <a:pPr>
              <a:defRPr/>
            </a:pPr>
            <a:r>
              <a:rPr lang="en-US" sz="1600" dirty="0" err="1" smtClean="0">
                <a:solidFill>
                  <a:schemeClr val="bg1"/>
                </a:solidFill>
                <a:latin typeface="Times New Roman" pitchFamily="18" charset="0"/>
                <a:ea typeface="Arial" charset="0"/>
                <a:cs typeface="Times New Roman" pitchFamily="18" charset="0"/>
              </a:rPr>
              <a:t>Dịch</a:t>
            </a:r>
            <a:r>
              <a:rPr lang="en-US" sz="1600" dirty="0" smtClean="0">
                <a:solidFill>
                  <a:schemeClr val="bg1"/>
                </a:solidFill>
                <a:latin typeface="Times New Roman" pitchFamily="18" charset="0"/>
                <a:ea typeface="Arial" charset="0"/>
                <a:cs typeface="Times New Roman" pitchFamily="18" charset="0"/>
              </a:rPr>
              <a:t> </a:t>
            </a:r>
            <a:r>
              <a:rPr lang="en-US" sz="1600" dirty="0" err="1" smtClean="0">
                <a:solidFill>
                  <a:schemeClr val="bg1"/>
                </a:solidFill>
                <a:latin typeface="Times New Roman" pitchFamily="18" charset="0"/>
                <a:ea typeface="Arial" charset="0"/>
                <a:cs typeface="Times New Roman" pitchFamily="18" charset="0"/>
              </a:rPr>
              <a:t>vụ</a:t>
            </a:r>
            <a:r>
              <a:rPr lang="en-US" sz="1600" dirty="0" smtClean="0">
                <a:solidFill>
                  <a:schemeClr val="bg1"/>
                </a:solidFill>
                <a:latin typeface="Times New Roman" pitchFamily="18" charset="0"/>
                <a:ea typeface="Arial" charset="0"/>
                <a:cs typeface="Times New Roman" pitchFamily="18" charset="0"/>
              </a:rPr>
              <a:t> </a:t>
            </a:r>
            <a:r>
              <a:rPr lang="en-US" sz="1600" dirty="0" err="1" smtClean="0">
                <a:solidFill>
                  <a:schemeClr val="bg1"/>
                </a:solidFill>
                <a:latin typeface="Times New Roman" pitchFamily="18" charset="0"/>
                <a:ea typeface="Arial" charset="0"/>
                <a:cs typeface="Times New Roman" pitchFamily="18" charset="0"/>
              </a:rPr>
              <a:t>đám</a:t>
            </a:r>
            <a:r>
              <a:rPr lang="en-US" sz="1600" dirty="0" smtClean="0">
                <a:solidFill>
                  <a:schemeClr val="bg1"/>
                </a:solidFill>
                <a:latin typeface="Times New Roman" pitchFamily="18" charset="0"/>
                <a:ea typeface="Arial" charset="0"/>
                <a:cs typeface="Times New Roman" pitchFamily="18" charset="0"/>
              </a:rPr>
              <a:t> </a:t>
            </a:r>
            <a:r>
              <a:rPr lang="en-US" sz="1600" dirty="0" err="1" smtClean="0">
                <a:solidFill>
                  <a:schemeClr val="bg1"/>
                </a:solidFill>
                <a:latin typeface="Times New Roman" pitchFamily="18" charset="0"/>
                <a:ea typeface="Arial" charset="0"/>
                <a:cs typeface="Times New Roman" pitchFamily="18" charset="0"/>
              </a:rPr>
              <a:t>mây</a:t>
            </a:r>
            <a:r>
              <a:rPr lang="en-US" sz="1600" dirty="0" smtClean="0">
                <a:solidFill>
                  <a:schemeClr val="bg1"/>
                </a:solidFill>
                <a:latin typeface="Times New Roman" pitchFamily="18" charset="0"/>
                <a:ea typeface="Arial" charset="0"/>
                <a:cs typeface="Times New Roman" pitchFamily="18" charset="0"/>
              </a:rPr>
              <a:t> </a:t>
            </a:r>
            <a:r>
              <a:rPr lang="en-US" sz="1600" dirty="0" err="1" smtClean="0">
                <a:solidFill>
                  <a:schemeClr val="bg1"/>
                </a:solidFill>
                <a:latin typeface="Times New Roman" pitchFamily="18" charset="0"/>
                <a:ea typeface="Arial" charset="0"/>
                <a:cs typeface="Times New Roman" pitchFamily="18" charset="0"/>
              </a:rPr>
              <a:t>được</a:t>
            </a:r>
            <a:r>
              <a:rPr lang="en-US" sz="1600" dirty="0" smtClean="0">
                <a:solidFill>
                  <a:schemeClr val="bg1"/>
                </a:solidFill>
                <a:latin typeface="Times New Roman" pitchFamily="18" charset="0"/>
                <a:ea typeface="Arial" charset="0"/>
                <a:cs typeface="Times New Roman" pitchFamily="18" charset="0"/>
              </a:rPr>
              <a:t> </a:t>
            </a:r>
            <a:r>
              <a:rPr lang="en-US" sz="1600" dirty="0" err="1" smtClean="0">
                <a:solidFill>
                  <a:schemeClr val="bg1"/>
                </a:solidFill>
                <a:latin typeface="Times New Roman" pitchFamily="18" charset="0"/>
                <a:ea typeface="Arial" charset="0"/>
                <a:cs typeface="Times New Roman" pitchFamily="18" charset="0"/>
              </a:rPr>
              <a:t>sử</a:t>
            </a:r>
            <a:r>
              <a:rPr lang="en-US" sz="1600" dirty="0" smtClean="0">
                <a:solidFill>
                  <a:schemeClr val="bg1"/>
                </a:solidFill>
                <a:latin typeface="Times New Roman" pitchFamily="18" charset="0"/>
                <a:ea typeface="Arial" charset="0"/>
                <a:cs typeface="Times New Roman" pitchFamily="18" charset="0"/>
              </a:rPr>
              <a:t> </a:t>
            </a:r>
            <a:r>
              <a:rPr lang="en-US" sz="1600" dirty="0" err="1" smtClean="0">
                <a:solidFill>
                  <a:schemeClr val="bg1"/>
                </a:solidFill>
                <a:latin typeface="Times New Roman" pitchFamily="18" charset="0"/>
                <a:ea typeface="Arial" charset="0"/>
                <a:cs typeface="Times New Roman" pitchFamily="18" charset="0"/>
              </a:rPr>
              <a:t>dụng</a:t>
            </a:r>
            <a:r>
              <a:rPr lang="en-US" sz="1600" dirty="0" smtClean="0">
                <a:solidFill>
                  <a:schemeClr val="bg1"/>
                </a:solidFill>
                <a:latin typeface="Times New Roman" pitchFamily="18" charset="0"/>
                <a:ea typeface="Arial" charset="0"/>
                <a:cs typeface="Times New Roman" pitchFamily="18" charset="0"/>
              </a:rPr>
              <a:t> </a:t>
            </a:r>
            <a:r>
              <a:rPr lang="en-US" sz="1600" dirty="0" err="1" smtClean="0">
                <a:solidFill>
                  <a:schemeClr val="bg1"/>
                </a:solidFill>
                <a:latin typeface="Times New Roman" pitchFamily="18" charset="0"/>
                <a:ea typeface="Arial" charset="0"/>
                <a:cs typeface="Times New Roman" pitchFamily="18" charset="0"/>
              </a:rPr>
              <a:t>để</a:t>
            </a:r>
            <a:r>
              <a:rPr lang="en-US" sz="1600" dirty="0" smtClean="0">
                <a:solidFill>
                  <a:schemeClr val="bg1"/>
                </a:solidFill>
                <a:latin typeface="Times New Roman" pitchFamily="18" charset="0"/>
                <a:ea typeface="Arial" charset="0"/>
                <a:cs typeface="Times New Roman" pitchFamily="18" charset="0"/>
              </a:rPr>
              <a:t> </a:t>
            </a:r>
            <a:r>
              <a:rPr lang="en-US" sz="1600" dirty="0" err="1" smtClean="0">
                <a:solidFill>
                  <a:schemeClr val="bg1"/>
                </a:solidFill>
                <a:latin typeface="Times New Roman" pitchFamily="18" charset="0"/>
                <a:ea typeface="Arial" charset="0"/>
                <a:cs typeface="Times New Roman" pitchFamily="18" charset="0"/>
              </a:rPr>
              <a:t>kiểm</a:t>
            </a:r>
            <a:r>
              <a:rPr lang="en-US" sz="1600" dirty="0" smtClean="0">
                <a:solidFill>
                  <a:schemeClr val="bg1"/>
                </a:solidFill>
                <a:latin typeface="Times New Roman" pitchFamily="18" charset="0"/>
                <a:ea typeface="Arial" charset="0"/>
                <a:cs typeface="Times New Roman" pitchFamily="18" charset="0"/>
              </a:rPr>
              <a:t> </a:t>
            </a:r>
            <a:r>
              <a:rPr lang="en-US" sz="1600" dirty="0" err="1" smtClean="0">
                <a:solidFill>
                  <a:schemeClr val="bg1"/>
                </a:solidFill>
                <a:latin typeface="Times New Roman" pitchFamily="18" charset="0"/>
                <a:ea typeface="Arial" charset="0"/>
                <a:cs typeface="Times New Roman" pitchFamily="18" charset="0"/>
              </a:rPr>
              <a:t>thử</a:t>
            </a:r>
            <a:r>
              <a:rPr lang="en-US" sz="1600" dirty="0" smtClean="0">
                <a:solidFill>
                  <a:schemeClr val="bg1"/>
                </a:solidFill>
                <a:latin typeface="Times New Roman" pitchFamily="18" charset="0"/>
                <a:ea typeface="Arial" charset="0"/>
                <a:cs typeface="Times New Roman" pitchFamily="18" charset="0"/>
              </a:rPr>
              <a:t>, </a:t>
            </a:r>
            <a:r>
              <a:rPr lang="en-US" sz="1600" dirty="0" err="1" smtClean="0">
                <a:solidFill>
                  <a:schemeClr val="bg1"/>
                </a:solidFill>
                <a:latin typeface="Times New Roman" pitchFamily="18" charset="0"/>
                <a:ea typeface="Arial" charset="0"/>
                <a:cs typeface="Times New Roman" pitchFamily="18" charset="0"/>
              </a:rPr>
              <a:t>đóng</a:t>
            </a:r>
            <a:r>
              <a:rPr lang="en-US" sz="1600" dirty="0" smtClean="0">
                <a:solidFill>
                  <a:schemeClr val="bg1"/>
                </a:solidFill>
                <a:latin typeface="Times New Roman" pitchFamily="18" charset="0"/>
                <a:ea typeface="Arial" charset="0"/>
                <a:cs typeface="Times New Roman" pitchFamily="18" charset="0"/>
              </a:rPr>
              <a:t> </a:t>
            </a:r>
            <a:r>
              <a:rPr lang="en-US" sz="1600" dirty="0" err="1" smtClean="0">
                <a:solidFill>
                  <a:schemeClr val="bg1"/>
                </a:solidFill>
                <a:latin typeface="Times New Roman" pitchFamily="18" charset="0"/>
                <a:ea typeface="Arial" charset="0"/>
                <a:cs typeface="Times New Roman" pitchFamily="18" charset="0"/>
              </a:rPr>
              <a:t>gói</a:t>
            </a:r>
            <a:r>
              <a:rPr lang="en-US" sz="1600" dirty="0" smtClean="0">
                <a:solidFill>
                  <a:schemeClr val="bg1"/>
                </a:solidFill>
                <a:latin typeface="Times New Roman" pitchFamily="18" charset="0"/>
                <a:ea typeface="Arial" charset="0"/>
                <a:cs typeface="Times New Roman" pitchFamily="18" charset="0"/>
              </a:rPr>
              <a:t>, </a:t>
            </a:r>
            <a:r>
              <a:rPr lang="en-US" sz="1600" dirty="0" err="1" smtClean="0">
                <a:solidFill>
                  <a:schemeClr val="bg1"/>
                </a:solidFill>
                <a:latin typeface="Times New Roman" pitchFamily="18" charset="0"/>
                <a:ea typeface="Arial" charset="0"/>
                <a:cs typeface="Times New Roman" pitchFamily="18" charset="0"/>
              </a:rPr>
              <a:t>phân</a:t>
            </a:r>
            <a:r>
              <a:rPr lang="en-US" sz="1600" dirty="0" smtClean="0">
                <a:solidFill>
                  <a:schemeClr val="bg1"/>
                </a:solidFill>
                <a:latin typeface="Times New Roman" pitchFamily="18" charset="0"/>
                <a:ea typeface="Arial" charset="0"/>
                <a:cs typeface="Times New Roman" pitchFamily="18" charset="0"/>
              </a:rPr>
              <a:t> </a:t>
            </a:r>
            <a:r>
              <a:rPr lang="en-US" sz="1600" dirty="0" err="1" smtClean="0">
                <a:solidFill>
                  <a:schemeClr val="bg1"/>
                </a:solidFill>
                <a:latin typeface="Times New Roman" pitchFamily="18" charset="0"/>
                <a:ea typeface="Arial" charset="0"/>
                <a:cs typeface="Times New Roman" pitchFamily="18" charset="0"/>
              </a:rPr>
              <a:t>phối</a:t>
            </a:r>
            <a:r>
              <a:rPr lang="en-US" sz="1600" dirty="0" smtClean="0">
                <a:solidFill>
                  <a:schemeClr val="bg1"/>
                </a:solidFill>
                <a:latin typeface="Times New Roman" pitchFamily="18" charset="0"/>
                <a:ea typeface="Arial" charset="0"/>
                <a:cs typeface="Times New Roman" pitchFamily="18" charset="0"/>
              </a:rPr>
              <a:t> </a:t>
            </a:r>
            <a:r>
              <a:rPr lang="en-US" sz="1600" dirty="0" err="1" smtClean="0">
                <a:solidFill>
                  <a:schemeClr val="bg1"/>
                </a:solidFill>
                <a:latin typeface="Times New Roman" pitchFamily="18" charset="0"/>
                <a:ea typeface="Arial" charset="0"/>
                <a:cs typeface="Times New Roman" pitchFamily="18" charset="0"/>
              </a:rPr>
              <a:t>và</a:t>
            </a:r>
            <a:r>
              <a:rPr lang="en-US" sz="1600" dirty="0" smtClean="0">
                <a:solidFill>
                  <a:schemeClr val="bg1"/>
                </a:solidFill>
                <a:latin typeface="Times New Roman" pitchFamily="18" charset="0"/>
                <a:ea typeface="Arial" charset="0"/>
                <a:cs typeface="Times New Roman" pitchFamily="18" charset="0"/>
              </a:rPr>
              <a:t> </a:t>
            </a:r>
            <a:r>
              <a:rPr lang="en-US" sz="1600" dirty="0" err="1" smtClean="0">
                <a:solidFill>
                  <a:schemeClr val="bg1"/>
                </a:solidFill>
                <a:latin typeface="Times New Roman" pitchFamily="18" charset="0"/>
                <a:ea typeface="Arial" charset="0"/>
                <a:cs typeface="Times New Roman" pitchFamily="18" charset="0"/>
              </a:rPr>
              <a:t>phân</a:t>
            </a:r>
            <a:r>
              <a:rPr lang="en-US" sz="1600" dirty="0" smtClean="0">
                <a:solidFill>
                  <a:schemeClr val="bg1"/>
                </a:solidFill>
                <a:latin typeface="Times New Roman" pitchFamily="18" charset="0"/>
                <a:ea typeface="Arial" charset="0"/>
                <a:cs typeface="Times New Roman" pitchFamily="18" charset="0"/>
              </a:rPr>
              <a:t> </a:t>
            </a:r>
            <a:r>
              <a:rPr lang="en-US" sz="1600" dirty="0" err="1" smtClean="0">
                <a:solidFill>
                  <a:schemeClr val="bg1"/>
                </a:solidFill>
                <a:latin typeface="Times New Roman" pitchFamily="18" charset="0"/>
                <a:ea typeface="Arial" charset="0"/>
                <a:cs typeface="Times New Roman" pitchFamily="18" charset="0"/>
              </a:rPr>
              <a:t>tích</a:t>
            </a:r>
            <a:r>
              <a:rPr lang="en-US" sz="1600" dirty="0" smtClean="0">
                <a:solidFill>
                  <a:schemeClr val="bg1"/>
                </a:solidFill>
                <a:latin typeface="Times New Roman" pitchFamily="18" charset="0"/>
                <a:ea typeface="Arial" charset="0"/>
                <a:cs typeface="Times New Roman" pitchFamily="18" charset="0"/>
              </a:rPr>
              <a:t>.</a:t>
            </a:r>
            <a:endParaRPr lang="en-US" sz="1600" dirty="0">
              <a:solidFill>
                <a:schemeClr val="bg1"/>
              </a:solidFill>
              <a:latin typeface="Times New Roman" pitchFamily="18" charset="0"/>
              <a:ea typeface="Arial" charset="0"/>
              <a:cs typeface="Times New Roman" pitchFamily="18" charset="0"/>
            </a:endParaRPr>
          </a:p>
        </p:txBody>
      </p:sp>
      <p:pic>
        <p:nvPicPr>
          <p:cNvPr id="12" name="Picture 9" descr="LOGIN_cloud_image"/>
          <p:cNvPicPr>
            <a:picLocks noChangeAspect="1" noChangeArrowheads="1"/>
          </p:cNvPicPr>
          <p:nvPr/>
        </p:nvPicPr>
        <p:blipFill>
          <a:blip r:embed="rId4" cstate="print"/>
          <a:srcRect/>
          <a:stretch>
            <a:fillRect/>
          </a:stretch>
        </p:blipFill>
        <p:spPr bwMode="auto">
          <a:xfrm>
            <a:off x="6019800" y="2576512"/>
            <a:ext cx="2593975" cy="1600200"/>
          </a:xfrm>
          <a:prstGeom prst="rect">
            <a:avLst/>
          </a:prstGeom>
          <a:ln>
            <a:noFill/>
          </a:ln>
          <a:effectLst>
            <a:outerShdw blurRad="292100" dist="139700" dir="2700000" algn="tl" rotWithShape="0">
              <a:srgbClr val="333333">
                <a:alpha val="65000"/>
              </a:srgbClr>
            </a:outerShdw>
          </a:effectLst>
        </p:spPr>
      </p:pic>
      <p:pic>
        <p:nvPicPr>
          <p:cNvPr id="13" name="Picture 10" descr="tit_ribbon"/>
          <p:cNvPicPr>
            <a:picLocks noChangeAspect="1" noChangeArrowheads="1"/>
          </p:cNvPicPr>
          <p:nvPr/>
        </p:nvPicPr>
        <p:blipFill>
          <a:blip r:embed="rId5" cstate="print"/>
          <a:srcRect/>
          <a:stretch>
            <a:fillRect/>
          </a:stretch>
        </p:blipFill>
        <p:spPr bwMode="auto">
          <a:xfrm>
            <a:off x="3581400" y="2500312"/>
            <a:ext cx="2133600" cy="1797050"/>
          </a:xfrm>
          <a:prstGeom prst="rect">
            <a:avLst/>
          </a:prstGeom>
          <a:ln>
            <a:noFill/>
          </a:ln>
          <a:effectLst>
            <a:outerShdw blurRad="292100" dist="139700" dir="2700000" algn="tl" rotWithShape="0">
              <a:srgbClr val="333333">
                <a:alpha val="65000"/>
              </a:srgbClr>
            </a:outerShdw>
          </a:effectLst>
        </p:spPr>
      </p:pic>
      <p:pic>
        <p:nvPicPr>
          <p:cNvPr id="14" name="Picture 15" descr="tit_mob"/>
          <p:cNvPicPr>
            <a:picLocks noChangeAspect="1" noChangeArrowheads="1"/>
          </p:cNvPicPr>
          <p:nvPr/>
        </p:nvPicPr>
        <p:blipFill>
          <a:blip r:embed="rId6" cstate="print"/>
          <a:srcRect/>
          <a:stretch>
            <a:fillRect/>
          </a:stretch>
        </p:blipFill>
        <p:spPr bwMode="auto">
          <a:xfrm>
            <a:off x="304800" y="2362200"/>
            <a:ext cx="1676400" cy="1662112"/>
          </a:xfrm>
          <a:prstGeom prst="rect">
            <a:avLst/>
          </a:prstGeom>
          <a:ln>
            <a:noFill/>
          </a:ln>
          <a:effectLst>
            <a:outerShdw blurRad="292100" dist="139700" dir="2700000" algn="tl" rotWithShape="0">
              <a:srgbClr val="333333">
                <a:alpha val="65000"/>
              </a:srgbClr>
            </a:outerShdw>
          </a:effectLst>
        </p:spPr>
      </p:pic>
      <p:pic>
        <p:nvPicPr>
          <p:cNvPr id="15" name="Picture 14" descr="http://www.appcelerator.com/wp-content/themes/appcelerator/img/ipad_image.png"/>
          <p:cNvPicPr>
            <a:picLocks noChangeAspect="1" noChangeArrowheads="1"/>
          </p:cNvPicPr>
          <p:nvPr/>
        </p:nvPicPr>
        <p:blipFill>
          <a:blip r:embed="rId7" cstate="print"/>
          <a:srcRect/>
          <a:stretch>
            <a:fillRect/>
          </a:stretch>
        </p:blipFill>
        <p:spPr bwMode="auto">
          <a:xfrm>
            <a:off x="1828800" y="2652712"/>
            <a:ext cx="1219200" cy="13716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1"/>
            <a:ext cx="9146981" cy="6858000"/>
          </a:xfrm>
          <a:prstGeom prst="rect">
            <a:avLst/>
          </a:prstGeom>
          <a:noFill/>
        </p:spPr>
      </p:pic>
      <p:sp>
        <p:nvSpPr>
          <p:cNvPr id="2" name="Title 1"/>
          <p:cNvSpPr>
            <a:spLocks noGrp="1"/>
          </p:cNvSpPr>
          <p:nvPr>
            <p:ph type="title"/>
          </p:nvPr>
        </p:nvSpPr>
        <p:spPr/>
        <p:txBody>
          <a:bodyPr/>
          <a:lstStyle/>
          <a:p>
            <a:pPr algn="ctr"/>
            <a:r>
              <a:rPr lang="en-US" dirty="0" err="1" smtClean="0">
                <a:latin typeface="Arial" pitchFamily="34" charset="0"/>
                <a:cs typeface="Arial" pitchFamily="34" charset="0"/>
              </a:rPr>
              <a:t>Vì</a:t>
            </a:r>
            <a:r>
              <a:rPr lang="en-US" dirty="0" smtClean="0">
                <a:latin typeface="Arial" pitchFamily="34" charset="0"/>
                <a:cs typeface="Arial" pitchFamily="34" charset="0"/>
              </a:rPr>
              <a:t> </a:t>
            </a:r>
            <a:r>
              <a:rPr lang="en-US" dirty="0" err="1" smtClean="0">
                <a:latin typeface="Arial" pitchFamily="34" charset="0"/>
                <a:cs typeface="Arial" pitchFamily="34" charset="0"/>
              </a:rPr>
              <a:t>sao</a:t>
            </a:r>
            <a:r>
              <a:rPr lang="en-US" dirty="0" smtClean="0">
                <a:latin typeface="Arial" pitchFamily="34" charset="0"/>
                <a:cs typeface="Arial" pitchFamily="34" charset="0"/>
              </a:rPr>
              <a:t> </a:t>
            </a:r>
            <a:r>
              <a:rPr lang="en-US" dirty="0" err="1" smtClean="0">
                <a:latin typeface="Arial" pitchFamily="34" charset="0"/>
                <a:cs typeface="Arial" pitchFamily="34" charset="0"/>
              </a:rPr>
              <a:t>lại</a:t>
            </a:r>
            <a:r>
              <a:rPr lang="en-US" dirty="0" smtClean="0">
                <a:latin typeface="Arial" pitchFamily="34" charset="0"/>
                <a:cs typeface="Arial" pitchFamily="34" charset="0"/>
              </a:rPr>
              <a:t> </a:t>
            </a:r>
            <a:r>
              <a:rPr lang="en-US" dirty="0" err="1" smtClean="0">
                <a:latin typeface="Arial" pitchFamily="34" charset="0"/>
                <a:cs typeface="Arial" pitchFamily="34" charset="0"/>
              </a:rPr>
              <a:t>là</a:t>
            </a:r>
            <a:r>
              <a:rPr lang="en-US" dirty="0" smtClean="0">
                <a:latin typeface="Arial" pitchFamily="34" charset="0"/>
                <a:cs typeface="Arial" pitchFamily="34" charset="0"/>
              </a:rPr>
              <a:t> Titanium?</a:t>
            </a:r>
            <a:endParaRPr lang="en-US" dirty="0">
              <a:latin typeface="VNI-Disney" pitchFamily="2" charset="0"/>
            </a:endParaRPr>
          </a:p>
        </p:txBody>
      </p:sp>
      <p:sp>
        <p:nvSpPr>
          <p:cNvPr id="6" name="TextBox 5"/>
          <p:cNvSpPr txBox="1"/>
          <p:nvPr/>
        </p:nvSpPr>
        <p:spPr>
          <a:xfrm>
            <a:off x="25908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sp>
        <p:nvSpPr>
          <p:cNvPr id="8" name="Title 1"/>
          <p:cNvSpPr txBox="1">
            <a:spLocks/>
          </p:cNvSpPr>
          <p:nvPr/>
        </p:nvSpPr>
        <p:spPr>
          <a:xfrm>
            <a:off x="301625" y="1219200"/>
            <a:ext cx="8229600" cy="609600"/>
          </a:xfrm>
          <a:prstGeom prst="rect">
            <a:avLst/>
          </a:prstGeom>
        </p:spPr>
        <p:txBody>
          <a:bodyPr vert="horz" anchor="ctr">
            <a:normAutofit fontScale="90000"/>
          </a:bodyPr>
          <a:lstStyle/>
          <a:p>
            <a:pPr marL="484632" marR="0" lvl="0" indent="0" algn="l"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err="1"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Lý</a:t>
            </a:r>
            <a:r>
              <a:rPr kumimoji="0" lang="en-US" sz="3200" b="0" i="0" u="none" strike="noStrike" kern="1200" cap="none" spc="0" normalizeH="0" noProof="0" dirty="0"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 do </a:t>
            </a:r>
            <a:r>
              <a:rPr kumimoji="0" lang="en-US" sz="3200" b="0" i="0" u="none" strike="noStrike" kern="1200" cap="none" spc="0" normalizeH="0" noProof="0" dirty="0" err="1"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cho</a:t>
            </a:r>
            <a:r>
              <a:rPr kumimoji="0" lang="en-US" sz="3200" b="0" i="0" u="none" strike="noStrike" kern="1200" cap="none" spc="0" normalizeH="0" noProof="0" dirty="0"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 </a:t>
            </a:r>
            <a:r>
              <a:rPr kumimoji="0" lang="en-US" sz="3200" b="0" i="0" u="none" strike="noStrike" kern="1200" cap="none" spc="0" normalizeH="0" noProof="0" dirty="0" err="1"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các</a:t>
            </a:r>
            <a:r>
              <a:rPr kumimoji="0" lang="en-US" sz="3200" b="0" i="0" u="none" strike="noStrike" kern="1200" cap="none" spc="0" normalizeH="0" noProof="0" dirty="0"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 </a:t>
            </a:r>
            <a:r>
              <a:rPr kumimoji="0" lang="en-US" sz="3200" b="0" i="0" u="none" strike="noStrike" kern="1200" cap="none" spc="0" normalizeH="0" noProof="0" dirty="0" err="1"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doanh</a:t>
            </a:r>
            <a:r>
              <a:rPr kumimoji="0" lang="en-US" sz="3200" b="0" i="0" u="none" strike="noStrike" kern="1200" cap="none" spc="0" normalizeH="0" noProof="0" dirty="0"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 </a:t>
            </a:r>
            <a:r>
              <a:rPr kumimoji="0" lang="en-US" sz="3200" b="0" i="0" u="none" strike="noStrike" kern="1200" cap="none" spc="0" normalizeH="0" noProof="0" dirty="0" err="1"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nghiệp</a:t>
            </a:r>
            <a:r>
              <a:rPr kumimoji="0" lang="en-US" sz="3200" b="0" i="0" u="none" strike="noStrike" kern="1200" cap="none" spc="0" normalizeH="0" noProof="0" dirty="0"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 </a:t>
            </a:r>
            <a:r>
              <a:rPr kumimoji="0" lang="en-US" sz="3200" b="0" i="0" u="none" strike="noStrike" kern="1200" cap="none" spc="0" normalizeH="0" noProof="0" dirty="0" err="1"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lựa</a:t>
            </a:r>
            <a:r>
              <a:rPr kumimoji="0" lang="en-US" sz="3200" b="0" i="0" u="none" strike="noStrike" kern="1200" cap="none" spc="0" normalizeH="0" noProof="0" dirty="0"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 </a:t>
            </a:r>
            <a:r>
              <a:rPr kumimoji="0" lang="en-US" sz="3200" b="0" i="0" u="none" strike="noStrike" kern="1200" cap="none" spc="0" normalizeH="0" noProof="0" dirty="0" err="1"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chọn</a:t>
            </a:r>
            <a:r>
              <a:rPr kumimoji="0" lang="en-US" sz="3200" b="0" i="0" u="none" strike="noStrike" kern="1200" cap="none" spc="0" normalizeH="0" noProof="0" dirty="0"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 </a:t>
            </a:r>
            <a:r>
              <a:rPr kumimoji="0" lang="en-US" sz="3200" b="0" i="0" u="none" strike="noStrike" kern="1200" cap="none" spc="0" normalizeH="0" noProof="0" dirty="0" err="1"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Appcelerator</a:t>
            </a:r>
            <a:endParaRPr kumimoji="0" lang="en-IN" sz="3200" b="0" i="0" u="none" strike="noStrike" kern="1200" cap="none" spc="0" normalizeH="0" baseline="0" noProof="0" dirty="0"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endParaRPr>
          </a:p>
        </p:txBody>
      </p:sp>
      <p:sp>
        <p:nvSpPr>
          <p:cNvPr id="9" name="AutoShape 6" descr="data:image/jpg;base64,/9j/4AAQSkZJRgABAQAAAQABAAD/2wCEAAkGBhQSEBQUEhQVFRQUFBUWFBQUFBUUFxQUFxQWFxUUFRQXHCYeFxojGhQYHy8gJCcpLCwsFR8xNTAqNSYrLCkBCQoKDgwOGg8PFykcHBwpLCkpLCkpKSkpKSkpKS0pKSkpKSkpKSkpKSkpKSkpKSkpKSkpKSwpKSkpKSkpKSksLP/AABEIAOMA3gMBIgACEQEDEQH/xAAcAAABBAMBAAAAAAAAAAAAAAAAAwQFBgECBwj/xABOEAACAQIDAggJCQQHBwUAAAABAgMAEQQSIQUxBgcTIkFRYXEjMnJzgZGhsbMUJDM0QnSywdFSYsLwJWOSo7TD4TVEgpOipNIXQ1ODxP/EABcBAQEBAQAAAAAAAAAAAAAAAAABAgP/xAAbEQEBAQEBAQEBAAAAAAAAAAAAARExQSECA//aAAwDAQACEQMRAD8A7jRRSWIxSoLsQOrrPcOmgVopiu2Y8wUkgk2F1IBPVfr7KeBwaDaiiigKKKKAooooCiiigKKKKAooooCiiigKKKKAooooCiiigKKKKAooooNJpQqljuUEnuAvULs7Eq5aSUgMbWvaygmwAv2kDtNLcLccsOCnkc2REzMQLnKCL2A391ce4YcKVn2TLJAWyOyJzhlYFZ0zAi5HR19NQWrh9tp9nx3Rg/ygkRIRnjFrM01iTu/ZGl3GtriqXgON/HxnnOkgvezoB7VtVYxG05JsDg+VdnyNikTMb5UU4fKg7Bc277brVHXqwde2dx6DTl8P/wAUbfkasWF41cDNYcu8J/eUe24PsrgF62qj0/szb8cl8uIhkHRlORu24LG/sqVjkvXk2OUr4pI7iR7qvvFjw3lixkcMshaGY8nZzfI58Qqei7c237wqDvFFVjhFxj4LBOY5ZSZRa8cStIwv+1bmqexiDUPDxy4SQ2jSUnqYKhPdqb+irgv9FU3C8Y6uLjDTMOtBygPcVGtSUHDOI+NFiE8qF7Dt0FRcWCimmB2tFMLxSK/WFOo7Cu8Hvp3RBRRRQFFFFAUUUUBRRRQFFFFAUUUUBRRRQV/h/s9p9mYqJCA0kRVS2guSLXI3CuIcIdjNhdjNFIVL8qHOS5UZ51IAJAJ0A6BXfeEbWwsp6lv6iDb2VwDhBt5sZsZpmVUYyKpVbkc2VLEX13EUFbh+pYbzuM//AC/rSNPdlRhsHBfXw2M/Dg6WbZy9o9NWRLUcjAEEqrAEHKwzKbdDDpFLSyRMukCxt0NFLMq3/ejkZwR2ArS52Z1N6xWh2c3QQauGm1L4HEcnLG/7Ekb/ANiRW/hrU4Nx0eq1JToQpuDuPQaiwptvEfOZiTcmaU6nU+EbXXeaaR4mx00PR2Hoq+nBquYBE5zuzXRWLEuTrmGu+3oqgbYjEeJdVFlzAgDcAQGsOwX9ldJcR6V2Xwjz4eFo9EaKNlAtoCgIHo3einGJ4W8mtymbcBzsvOZgq3J0Auw1qicDMVfZ2F7Isv8AZd1/KpTEDOpXrFrjeD0EdoNj6K4KmMfGJZOUkw0Re1i8cvP03WZgjC2tiCKc4Da0kZtmaRf/AI5SOUUdSy/a6+f1+NUSu0T9pdekqRa/TYNa3dc99DzXe4NxYa2I6O0XrQvGCxyyrdDu0YHRlNr2Zeg2IPcQRoacVSMFtpIJlkkdUjYNHIzEKBzWkjJPWCrqB08r3U/h4yMHI5SBpZ3AJywwTPoDa98trdu7XfQWiioePhCx/wB1xAH73ydf+kzXHqpxFthT4ySJ5SZh/ajLAek0EhRWkUwYXUgjrBvUNt3hvgsG2TE4iON7Bshuz2N7HIoJ1saCcoqqQ8amzG3YtL9RWQH1FadQ8YOz2Nhiov8AiYr7WAoLDRTXB7UimF4pEkH7jq/uNOqAooooCiiigjeEi3wkw60IHedK82IP6Abzx+LFXpfbf0D9w/EK82Of6Bfz7/GiP50DXYv1ODz+M+Hgqe0x2J9Th+8Yv4eCp7Wpxms0UVgmtMs3ptjj4N/JPupYmm20D4J/JPuqKsm3pyiOy7wz21I1sxB9djY3BqibeN8RfrRD7KvPCNCY5ABc3Y2HVY1RdufSr5pPzqVp0TgxtZ4sBhsoUg8sCGDdE77iGFt/bUvHwn/aj/sv+q/nVY2CfmGH7GxA/vb/AJ06FTEqzJwkiO/Ovet/wkn2U4TbMJ/91B5RKfiAqoE0mz0xNT3Dl1bZsxUhgDE4KkMptMo0Zbg7zTHibkjyY1iQJPm6p25eVcj0m3qFQ2xwTs7aChDJ855sXO555SDmAKb3bQaa7qd8AIlixWJjW+VZIRYsGI5koZCw0Yqbrf8AdqRt1HH7dCkljYXPQT6NBTXHcIFhiE0pKxFgolCl1zHcC0ea2476ppkJLE2vnkvpbdI4/L2062cTmJSUxP0EMYw2huCwI6hv660k+rVsrhhFLc4eeNzoDlYEgm9synXo6R0GuYccZaTGxz25s0EYFv2oy2cf9a+urnLisRGpJkUh7ZivItmOts5KZmI11N99VPh9iWfAWbnZZoyCdSAVkBF+rUeqoS/cUPZcnhPRU/hMRHnXlGOTMM+RlDZenLm0v31B8HBfEKDuJsaubbPQ9BHcTRbTbEiAFGwzzk65jKsauhBGXK8Ohvrr2CurcUu2Zp451mleQRtHkznMyhla4zHnHxekmuVybIj/AJA99q6LxLR5flYBJ1g3knok66GunUUUVAUUUUDDbw+bS+Qa804U/wBBSdk38cNel9ufV5PJNcK4ZbHiw2zZY4QVS4axYsbtLHfU9wHooKtsT6lD94xfwsHT2mWxPqUP3nFfCwdPb1r88ZoJrUmgmtSaqAmmm0T4J/Jb3U4JpptE+CfyT7qC1bfciJ7dOhuAQQVO8HSqJtw+EQ9cSe6rxwgkHJkEgE2sCQL83cOs9g11FUjb0ZV0B0IiUEdRG8VPG1w4PH+j4fOYj8SfrTstTLg439HxeexH+UfzpwWozWWak3asM1JM1EGyATs/aYF78o1rb7+DtbtuKQ4trrNKpBUgxXBFiCGkFiDqDrupXYeuC2oPOfg/0pHgVpipwdCFgBHURZSCOgg6eg1mdbT2NdlkkAYgCSXSykfSuekXpNcW4/ZPoI9xpXaf00vnZfivTMtWmDtdpW3qPQ36iorhZjVkwcgAIIaNtbdDhd48qlmaovbB+bT+Sh/vo6izqB4N/WV8qryWqicGz84XvHvq6s9WFZd6vnEw3Oxf/wBH+ZXPHer/AMSj8/Fjsg/zKlI6nRRRUaFFFFAy219Xl8g1xrjBS+EcdeQeuWOuzbZ+ry+bb3VxnjBNsJIerIf71KCi7DPzKL7zifg4SnZNMth/Uo/vWI+BhqdE1r88ZvQTWpNBNaE1UBNNcefBP5J91Lk01xx8G/kmirpjJyiZgbaL9nNvUW0zL09vXVC4ST55Ve1syBrdV9be2r1jlzR2s2qx+Kubcindf9B21ROEMJR0U71jCnvAW9S8VauDp/o6Pz8/4YaXZqbcH/8AZyfeJ/wQVuzUSss1JM1DNSTNUC/B76ptXyX+E36VHcAG8LN5uP4v+tSHBo/N9qD+rc/3MlRnAI+Gm80vslX9aRpbdsHw0vnZPxmo9mp/ts+Gl86/vv8AnUWzVWQzVG7Ub5vP5A+LHT1mqO2ifATeQPix1CITg6fDr3iriz1Tthnw47xVpaYdY9YotbM1dB4kT4XF+RB75a5wZB1j1iui8R58Li/Ig/FLQjrVFFFRRRRRQNNrj5vL5t/wmuL8YX1KXuX4iV2nav0Evm3/AAmuL8YQ+ZS+SPxpQULYv1JPvU/wIP0pyTTbY/1Jfvcv+Hi/Slia1OM3oJrQtWCa0JqgJpvjD4NvJNKk0hizzG7jUF8XxR5Efw1qjcMR849B/hq6wG6L5uP4a1SuGA+ceg/w08X1PbB/2Yn3mb8EFYZq22H/ALKX71L8OKkGaoVlmpMmgmsUDvgv9DtTzTfAkqK4B/TS+Z/zUqV4Knwe1fME/wBzLUTwH+nl8yfiR0irZwgPhpPOH8Kn86iGapXhIbTP5X+XHUKXojJamWM+hm82fZJHTm9ITjwU/mX9jJQiA2SbS1YsHio1a7qHWx5t7a9Bvaq7sy/KgDeSFHedBVp2Xst5MQkRuAZljcixtqC9jmtfKGI6NKK2xWNiYDJGEN73GY3Ft26uhcSbeGxXm4usfak66qe39mQ5UlwpUIZXhcBrgOoJF2c7+awLbm5p77bxKKeVnJN80SadVpJAfdUWus0UUUQUUUUDXan0Evm3/Ca4xxg/UZvI/iWuz7U+gl82/wCE1xrh+PmM3mz7xT0c92QfmQ+9v/h1/SlCaS2QfmR++H24f/Stias4l6Ca0JoJrQmqjJNIYnxG7jShNJT+K3cfdRV4wbeDTzUXw1qm8MPrA7v0q3bOPgo/NRfDWqjwv+nHcfyp4erjwM2R8o2YFzZbYiRr5c32Ixa1xUgeAf8AXj/lH/ypTiwCjBKZMxUvL4oJytmXnEB1YiwtpfdVnkmRIpXdoTkjLDL8oV9P6qY9dhoTv9NZVUjwD/rx/wApv/KtTwEPRMv9hv1q64RMI6qWxBGcKUIkYCRG1EgUKMiEbrjsuSKzjcKiTIquXj54dmz3vkJX6PXeLdW6ppijQ8FfkeG2hIZA5lw76KpUKFjfffUm7CqdwH+sSeZb4kddO4TSoMDjFBUv8nc80OuVdBqskjNre17L6a5lwEX5xJ5k/EjrUF8x5AkclS12WwVC7HwMe5QCbc0+qkMPKrsFVHBL8ndoSAr9IbpFt/561MbRwkLkFnRXjykiQ2RsycmoJ6PpANx1I0NMsFseSGe5jkVTPn5tpECiKNBmZTcDwZPOUbwLUZz6Tx2G5FlUq0hK3zLGi31Is6M3MYEbgTcZToSQIzb+uCxBylfBHQhQd6680kW9PRU5tfBvLKpRHIWIXIKxgXe4Ls7LluEOlibHxTTDhDs0R4DEkkM5hbRL5FsY2bUi8hy35xAA1sL60X1y3Z/0g7xV14PYMHF4c8pmZp1Qrc5rvcI1yLNduo9V99UjCS5XLdVvabfnVihVs1lIusoQEOVIblcitcgFdQra2NiD0VFWnhDh2SFVlyhpMTcCMm3JxRFc5O/Mcy37TarJxKIBiMUF3clFvvfx36ybVzraGOlmZ5JXDMsavdjvDRmWwVVABNjc9Ldd66DxHq3ynFX1HIxWOXKPpp10HSDkvRq347BRRRRkUUUUDbaX0Mvm3/Ca43w8HzGbzZ/Kuy7R+hk8h/wmuOcOR8xn803uFBzbZJ+ZN989+Hf9KyTWNk/UX++J7cNL+lYJqxKCa0JoJrWqM3rSUc09x91bUNQW/ZZ8DH5qL4MdVLhb9Y9H51a9jnwEfmovgxVU+Ff1n0fxGnh66HxckLgg3KZL5kJZDJCjLOZMs4HOTPG4tINFBPdVl2tsySWBk5JJVlWQNJA7mFAsPKAq25gSAuuW5LC48WuQ7AxU8Mc08MjIYnhj0NlIkJADggqwuDo1+k6Wq97M2vigjOcGJFdzCz4SUQvKxOU5oVJzgk2ziy66EVGln2Tsx8NaJi7FIYIjyZBjzxJkawJBFyN5uCNNCOcTQPmCZA5tKzKxIQZVGUuRpbMwGtx2Gq3iOHskCc7C4gBX5LNKgHhAdUMirznuCdQTe5OtzUHieHeIndUijVWd+TDECR83SASAq6j9gbjrpes5RZOG2KjhwMy8qS0sRSOFTkiALDMwiWwc2W/KEdNgdwrn3ABb4iTzP+alaNCzxvPO5LPhWkAc3Z2kcxxkG9+hm16IgDowpzxdJeebzS+2Vf0rUF721BGc/KMlg0BZWYJreJd7MFYCyGxK63Gt7hlhcHJhmGWWRVX5QWSQnKzcuueQlrXAUg352ljfxqX2viYGmkjdxdJMM7K/MXMeSFg7NkYi8bWOU+MOcNQ1wexDAQUeVEUYjMpLBD4dc5uLDxTv1NiCDzdAmeUIDAaANJmu2Y3yAvd3JOYIL6nxSANNBH8KbnB4kg87kn1PYiFiL66ozrc6aadFpCSUgMX0+kvmI6IwXUdoUAi2hFgL61C8JNo5sNjY1zh447SMVyhriNgFub86NnBJ3jUb6DlcZF2uLi2ttOkVbPlMt3u0bZZQSzFCATjIzmvbVS4Tf9kntqpxAc64JFtQNCatgxEwL5rBhLzs+VWR/lUJvqAF5yR79y37aBB5Xs45g+bqTfXMvyYkKABcErmU9p7q6VxIowxOLzEkiOMWKkf7xiBcdQOW9jc3JrnReQqwulxBFpvLj5MxTQAWa2ZSb6M/bXRuJJCMVjM7MWyR3DKBry84JFid5FyOsmhXXqKKKiCiiigQxw8E/kN+E1x7hkL4KbzTe6uv7SfLDIeqNz6lNeZ9r8Ysk0LxNBGudGUsryEi6nUA0EbsxbYOYdWOQf8Ab4gflSRNb7Ie+BmPXjISfTh8VSZNWFBNYooqoKzRQRpQWnZZtEo6kjH/AG8P61VeFH1keT/G1WsHnsB+zhj/AG8HEfehqtcI4fnC9sYP95JVi3rXDxucOWB5hxCRmMG95FA5NnW+43YA6XysN4rpGy+ErNHG0+ExDcripQ0sCiRXDgsY44gcxYcmABa1lYg3Fq57HFL8jDFD8mkxQFyB4SaNHBTMNQMrOdQQNe0V0HZ3CnDlYuWixEXKPOHcRO8RUmUhYipJkK5yDZbi7dAtUDLhFwigmw8KumJIOKAkEkWVZI4Weyg3s0h0BUHm5nvqNakm1NFyRrnb5YzMdztJe7LYArkRsoBJHPY9VWzb/CjCzfJbvNIoneWWMoU56rPybKdASzSgtkY2sb1T02mFiKogJfDTCRmPjGWUNJJHa1gVjVQNbBSekUUhiYWMTvIx5sMCICCfGIyoDfmgRgN06ab71L8WiXlnP7kQ9cjfpUbtLDyvDJPIS15o4gSDfSEt1ZQAEygX6N1lq08T2xzM+JsbZFhY915v0qCx7T2csjkMA3hon1XcQqhiGzagXVvs7iLnSonB8H1iIMbOqoJwy3JXXELmDZdPF6CSSuuuU2uU2yrlHtcEIxF2UjSwdGX7WU2IIsQF1W1zBYPgwkJzKrgl3LocjqcxZgwF7kAnS9iuc6bzRGzSWzagm7Xtz2JfQraMEkkKMptlNupahOGYy4LEnQFjEhIUKzgSxgFiOi3NAubjU9VWiDZhItzjzgRdVQAa3tlNhv6euq5xpSrDgo4Ro00qta9yI4lJJvvtmZAPT1UXXLsHFmax6dNN+7oqeweNa2gUh3vzmjJU/KoRdrm4GaOMa/Zues1DYEc8d/5VMwxlQAGNlJIFlI1lSQg6c4XQCxoHOJaVIlYsoEkbLlAJNo4QADYDUgZb7uceg10biSitPiTmzeDW5IykfOJwARuvZQTbrrnkmJZ1UNayBgLALcPYNmtvvYd3RXT+JnZ8iHESuhVHWMIxFg2VnJtff43dRHUKKKKgKKKKBrtQXglH9W/4TXjuQc71/hNex8cLxSeQ34TXjtl8IP56Kok9jfUJvveH/wAPjP0rSt9in5jP96wp9cGNrW1SDFbsLDt/nStaXxUvMtm005vO0ILEta2XW/Qb61QiK2UVhBoO4Vtu16qCYx2OaGRWKZhJhsLdSStx8miysrAaHf17zUXjMUZnzlQoVAiqCWsoJOpO8ksTXSuGnF5K2z8HNEjPLDhYop41F2yqmjKu9ipJBAubW/ZrlyyZa6fzxP0mMNt9o4MLh20jgxZxIaPmzG/jAX0uAWse0dVjeNlcLcGI4UE7QssbE2icCJwWKqmVTvErKMuhAsbaVQsPh7SJJlSTKCGR9zBhY7wRfv6QD0Vc327hxs2bDokwkkEoyZAUYy8wMXvY5Us3QbqAO3FaNeEG3MJL8myycoIosRIseRgseJZUEMRBsAmYFmAupKa3uKrkGPUhYcLBcyxYaFSwu2aF1llYLqDysrKe4W6TT+PZkAvk5cnXKGRFUHW1yWzW3blq98EeLySRITKOQhji5MIl+UlDFWkZmIBGZkGuhtpqNSCWC4BPi9iS2scRPN8pjLGwJS6KL7hmUya/1gqB4v8AZ+IwGKmTEwvAJoCgeSypnWRSoz3ym4zgG9vXXdYIFRVRAFVQFVRoAALACtnjBFiAR1EXHqrKI8YBGiSxBsqrcEEHS28VG7Q2S1rJoxZddLAXuTrv0FvT6RLRYWKNiI441bpyqq+vKKd269TV0QGD2M32raneBYAdQ6TUfws4r8NtAxmV5UaNCitGyi4Y5jmDKQde6rW7VqHpo5mvEZg4jd8TiD1DwYv6lvSo4ssH0HEHtMiD2BPzq/Y+DOLjeN/aKjwlQQuzeBeEhN1hBI+05Mh9GbQegVOleytgv8++lBut/N6BxsySxK9eoqRqIjupB9P8+2pYGgzRRRQautwQenSvJ+2diNBjZIm0MUxU+SG39xWx9NesqoXGJxaDHHl4CqYgCxzeJKo3BiNzAaA+g9BFFS4R8V0eB2XLyLvJPmimkvbnJFnDFUXxQFkc2uSbHU9HMcv8/nXauD0GLURx47C4gyQWEUkdnSS3itJIhLBgABfdYDcb1JrxeYdrN8mwyuTmZ2hDAE78sPi37TbuqSrY4CpBNgQT1A3Pq31LYTglipbFcNMQdxZGQet7Xrv2D4MJGNHcD9mBVw6+qMA/9VSGHiii8UAHpN8zHvZsx9tNRxDBcU+Ok3oqD95r/hq0bA4lWWVHxMisisGMajxrG4DE/ZuNR07t166Q+LX95u9jb1DT2Vocc3Rp3VRKqthbqqk/+jmz7kqkqknonk07gTb1irTg8Yb2b0GnGLksh6OgW66gpkvFRgVGrTA9edbn0ZKaji7wqnRpWH7xX8lqyBaUA1F91UR+zuD8MNjHGL9DHnG/YToD3VLfKGH2vbelA5ZcoB6h1DqpM4SwuT069nbUDiPHG9jY93T3U4nk8GSvVpUaIR19foPR6KcYZ96ncfYaBLAjna9I/wBafM2ndTHJY9oNOxuoNHfoorYgVlRQag0zmhsezop+VpOZNBQNVWlLVsFpQLQJZP5/n+daeYVubbqpHJSkOhoHFFFFAUUVht1BHPKZJMo8Ue23XWcTMVtYWJ91N4XKtcUrNLn1ta3uNA2Zid5J7zWAlLBKyEoEslbBKWyVkJQJBKdYpsyL7e+tAlKKtwR6RQMwlKRRXNqcZaTC1RtE9hb2DrrfITv0B9NYUWNK793rNQNeS/Q/lWeTH89dLvH7ffWMlBoVuKVioRa2VbUGMlZArfLRagxagrW9qKBsErdRShWgLQaBazlpQCs2oAVmsCs0BRRRQRs8NmNaouvfT7ER3F6b5KDTk6yEpbLWQlAkErYJSgWshaBMLWwWlMtZy0CSrWClLZaCtAkFpQVkLWwWg0y1nk63otQacnWwFZtWaDFqLVmigKKKKAooooCiiigKKKKAooooMNupC1FFBlazWaKDNZoooM0UUUGaKKKArNFFAUUUUBRRRQFFFFAUUUUBRRRQFFFFAUUUUH//2Q=="/>
          <p:cNvSpPr>
            <a:spLocks noChangeAspect="1" noChangeArrowheads="1"/>
          </p:cNvSpPr>
          <p:nvPr/>
        </p:nvSpPr>
        <p:spPr bwMode="auto">
          <a:xfrm>
            <a:off x="0" y="769937"/>
            <a:ext cx="304800" cy="304801"/>
          </a:xfrm>
          <a:prstGeom prst="rect">
            <a:avLst/>
          </a:prstGeom>
          <a:noFill/>
          <a:ln w="9525">
            <a:noFill/>
            <a:miter lim="800000"/>
            <a:headEnd/>
            <a:tailEnd/>
          </a:ln>
        </p:spPr>
        <p:txBody>
          <a:bodyPr/>
          <a:lstStyle/>
          <a:p>
            <a:endParaRPr lang="en-IN"/>
          </a:p>
        </p:txBody>
      </p:sp>
      <p:grpSp>
        <p:nvGrpSpPr>
          <p:cNvPr id="3" name="Group 7"/>
          <p:cNvGrpSpPr>
            <a:grpSpLocks/>
          </p:cNvGrpSpPr>
          <p:nvPr/>
        </p:nvGrpSpPr>
        <p:grpSpPr bwMode="auto">
          <a:xfrm>
            <a:off x="5105400" y="1905000"/>
            <a:ext cx="3048000" cy="3200400"/>
            <a:chOff x="4953000" y="1600200"/>
            <a:chExt cx="3733800" cy="3733800"/>
          </a:xfrm>
        </p:grpSpPr>
        <p:pic>
          <p:nvPicPr>
            <p:cNvPr id="11" name="Picture 1" descr="C:\Users\rish\Desktop\default_app_logo.png"/>
            <p:cNvPicPr>
              <a:picLocks noChangeAspect="1" noChangeArrowheads="1"/>
            </p:cNvPicPr>
            <p:nvPr/>
          </p:nvPicPr>
          <p:blipFill>
            <a:blip r:embed="rId4" cstate="print"/>
            <a:srcRect/>
            <a:stretch>
              <a:fillRect/>
            </a:stretch>
          </p:blipFill>
          <p:spPr bwMode="auto">
            <a:xfrm>
              <a:off x="4953000" y="1600200"/>
              <a:ext cx="3733800" cy="3733800"/>
            </a:xfrm>
            <a:prstGeom prst="roundRect">
              <a:avLst>
                <a:gd name="adj" fmla="val 8594"/>
              </a:avLst>
            </a:prstGeom>
            <a:solidFill>
              <a:schemeClr val="bg1"/>
            </a:solidFill>
            <a:ln>
              <a:noFill/>
            </a:ln>
            <a:effectLst>
              <a:glow rad="101600">
                <a:schemeClr val="accent1">
                  <a:satMod val="175000"/>
                  <a:alpha val="40000"/>
                </a:schemeClr>
              </a:glow>
              <a:outerShdw blurRad="95000" rotWithShape="0">
                <a:srgbClr val="000000">
                  <a:alpha val="50000"/>
                </a:srgbClr>
              </a:outerShdw>
              <a:softEdge rad="12700"/>
            </a:effectLst>
          </p:spPr>
        </p:pic>
        <p:sp>
          <p:nvSpPr>
            <p:cNvPr id="12" name="TextBox 11"/>
            <p:cNvSpPr txBox="1"/>
            <p:nvPr/>
          </p:nvSpPr>
          <p:spPr>
            <a:xfrm>
              <a:off x="5430838" y="2456488"/>
              <a:ext cx="2975927" cy="1544012"/>
            </a:xfrm>
            <a:prstGeom prst="rect">
              <a:avLst/>
            </a:prstGeom>
            <a:noFill/>
          </p:spPr>
          <p:txBody>
            <a:bodyPr wrap="square">
              <a:spAutoFit/>
            </a:bodyPr>
            <a:lstStyle/>
            <a:p>
              <a:pPr algn="ctr">
                <a:defRPr/>
              </a:pPr>
              <a:r>
                <a:rPr lang="en-US" sz="2000" b="1" dirty="0" err="1" smtClean="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Nền</a:t>
              </a:r>
              <a:r>
                <a:rPr lang="en-US" sz="2000" b="1" dirty="0" smtClean="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2000" b="1" dirty="0" err="1" smtClean="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tảng</a:t>
              </a:r>
              <a:r>
                <a:rPr lang="en-US" sz="2000" b="1" dirty="0" smtClean="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2000" b="1" dirty="0" err="1" smtClean="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tích</a:t>
              </a:r>
              <a:r>
                <a:rPr lang="en-US" sz="2000" b="1" dirty="0" smtClean="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2000" b="1" dirty="0" err="1" smtClean="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hợp</a:t>
              </a:r>
              <a:r>
                <a:rPr lang="en-US" sz="2000" b="1" dirty="0" smtClean="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 </a:t>
              </a:r>
            </a:p>
            <a:p>
              <a:pPr algn="ctr">
                <a:defRPr/>
              </a:pPr>
              <a:r>
                <a:rPr lang="en-US" sz="2000" b="1" dirty="0" err="1" smtClean="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cho</a:t>
              </a:r>
              <a:r>
                <a:rPr lang="en-US" sz="2000" b="1" dirty="0" smtClean="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2000" b="1" dirty="0" err="1" smtClean="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cả</a:t>
              </a:r>
              <a:r>
                <a:rPr lang="en-US" sz="2000" b="1" dirty="0" smtClean="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2000" b="1" dirty="0" err="1" smtClean="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doanh</a:t>
              </a:r>
              <a:r>
                <a:rPr lang="en-US" sz="2000" b="1" dirty="0" smtClean="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2000" b="1" dirty="0" err="1" smtClean="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nghiệp</a:t>
              </a:r>
              <a:endParaRPr lang="en-US" sz="2000" b="1" dirty="0" smtClean="0">
                <a:solidFill>
                  <a:srgbClr val="FFC000"/>
                </a:solidFill>
                <a:effectLst>
                  <a:outerShdw blurRad="38100" dist="38100" dir="2700000" algn="tl">
                    <a:srgbClr val="000000">
                      <a:alpha val="43137"/>
                    </a:srgbClr>
                  </a:outerShdw>
                </a:effectLst>
                <a:latin typeface="Times New Roman" pitchFamily="18" charset="0"/>
                <a:cs typeface="Times New Roman" pitchFamily="18" charset="0"/>
              </a:endParaRPr>
            </a:p>
            <a:p>
              <a:pPr algn="ctr">
                <a:defRPr/>
              </a:pPr>
              <a:r>
                <a:rPr lang="en-US" sz="2000" b="1" dirty="0" err="1" smtClean="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và</a:t>
              </a:r>
              <a:r>
                <a:rPr lang="en-US" sz="2000" b="1" dirty="0" smtClean="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2000" b="1" dirty="0" err="1" smtClean="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người</a:t>
              </a:r>
              <a:r>
                <a:rPr lang="en-US" sz="2000" b="1" dirty="0" smtClean="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2000" b="1" dirty="0" err="1" smtClean="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tiêu</a:t>
              </a:r>
              <a:r>
                <a:rPr lang="en-US" sz="2000" b="1" dirty="0" smtClean="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2000" b="1" dirty="0" err="1" smtClean="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dùng</a:t>
              </a:r>
              <a:r>
                <a:rPr lang="en-US" sz="2000" b="1" dirty="0" smtClean="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 </a:t>
              </a:r>
            </a:p>
            <a:p>
              <a:pPr algn="ctr">
                <a:defRPr/>
              </a:pPr>
              <a:r>
                <a:rPr lang="en-US" sz="2000" b="1" dirty="0" err="1" smtClean="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thị</a:t>
              </a:r>
              <a:r>
                <a:rPr lang="en-US" sz="2000" b="1" dirty="0" smtClean="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2000" b="1" dirty="0" err="1" smtClean="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trường</a:t>
              </a:r>
              <a:r>
                <a:rPr lang="en-US" sz="2000" b="1" dirty="0" smtClean="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2000" b="1" dirty="0" err="1" smtClean="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di</a:t>
              </a:r>
              <a:r>
                <a:rPr lang="en-US" sz="2000" b="1" dirty="0" smtClean="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2000" b="1" dirty="0" err="1" smtClean="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động</a:t>
              </a:r>
              <a:endParaRPr lang="en-IN" sz="2000" b="1" dirty="0">
                <a:solidFill>
                  <a:srgbClr val="FFC000"/>
                </a:solidFill>
                <a:effectLst>
                  <a:outerShdw blurRad="38100" dist="38100" dir="2700000" algn="tl">
                    <a:srgbClr val="000000">
                      <a:alpha val="43137"/>
                    </a:srgbClr>
                  </a:outerShdw>
                </a:effectLst>
                <a:latin typeface="Times New Roman" pitchFamily="18" charset="0"/>
                <a:cs typeface="Times New Roman" pitchFamily="18" charset="0"/>
              </a:endParaRPr>
            </a:p>
          </p:txBody>
        </p:sp>
      </p:grpSp>
      <p:graphicFrame>
        <p:nvGraphicFramePr>
          <p:cNvPr id="13" name="Diagram 12"/>
          <p:cNvGraphicFramePr/>
          <p:nvPr/>
        </p:nvGraphicFramePr>
        <p:xfrm>
          <a:off x="1371600" y="5562600"/>
          <a:ext cx="6096000" cy="12954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4" name="Picture 3" descr="venn-diagram-01.png"/>
          <p:cNvPicPr>
            <a:picLocks noChangeAspect="1"/>
          </p:cNvPicPr>
          <p:nvPr/>
        </p:nvPicPr>
        <p:blipFill>
          <a:blip r:embed="rId10" cstate="screen">
            <a:extLst>
              <a:ext uri="{28A0092B-C50C-407E-A947-70E740481C1C}">
                <a14:useLocalDpi xmlns="" xmlns:a14="http://schemas.microsoft.com/office/drawing/2010/main"/>
              </a:ext>
            </a:extLst>
          </a:blip>
          <a:srcRect/>
          <a:stretch>
            <a:fillRect/>
          </a:stretch>
        </p:blipFill>
        <p:spPr bwMode="auto">
          <a:xfrm>
            <a:off x="0" y="2133600"/>
            <a:ext cx="4165600" cy="312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2" cstate="print"/>
          <a:srcRect/>
          <a:stretch>
            <a:fillRect/>
          </a:stretch>
        </p:blipFill>
        <p:spPr bwMode="auto">
          <a:xfrm>
            <a:off x="-2981" y="1"/>
            <a:ext cx="9146981" cy="6858000"/>
          </a:xfrm>
          <a:prstGeom prst="rect">
            <a:avLst/>
          </a:prstGeom>
          <a:noFill/>
        </p:spPr>
      </p:pic>
      <p:sp>
        <p:nvSpPr>
          <p:cNvPr id="2" name="Title 1"/>
          <p:cNvSpPr>
            <a:spLocks noGrp="1"/>
          </p:cNvSpPr>
          <p:nvPr>
            <p:ph type="title"/>
          </p:nvPr>
        </p:nvSpPr>
        <p:spPr>
          <a:xfrm>
            <a:off x="685800" y="0"/>
            <a:ext cx="8229600" cy="1399032"/>
          </a:xfrm>
        </p:spPr>
        <p:txBody>
          <a:bodyPr/>
          <a:lstStyle/>
          <a:p>
            <a:r>
              <a:rPr lang="en-US" dirty="0" err="1" smtClean="0">
                <a:latin typeface="Arial" pitchFamily="34" charset="0"/>
                <a:cs typeface="Arial" pitchFamily="34" charset="0"/>
              </a:rPr>
              <a:t>Nội</a:t>
            </a:r>
            <a:r>
              <a:rPr lang="en-US" dirty="0" smtClean="0">
                <a:latin typeface="Arial" pitchFamily="34" charset="0"/>
                <a:cs typeface="Arial" pitchFamily="34" charset="0"/>
              </a:rPr>
              <a:t> dung </a:t>
            </a:r>
            <a:r>
              <a:rPr lang="en-US" dirty="0" err="1" smtClean="0">
                <a:latin typeface="Arial" pitchFamily="34" charset="0"/>
                <a:cs typeface="Arial" pitchFamily="34" charset="0"/>
              </a:rPr>
              <a:t>báo</a:t>
            </a:r>
            <a:r>
              <a:rPr lang="en-US" dirty="0" smtClean="0">
                <a:latin typeface="Arial" pitchFamily="34" charset="0"/>
                <a:cs typeface="Arial" pitchFamily="34" charset="0"/>
              </a:rPr>
              <a:t> </a:t>
            </a:r>
            <a:r>
              <a:rPr lang="en-US" dirty="0" err="1" smtClean="0">
                <a:latin typeface="Arial" pitchFamily="34" charset="0"/>
                <a:cs typeface="Arial" pitchFamily="34" charset="0"/>
              </a:rPr>
              <a:t>cáo</a:t>
            </a:r>
            <a:endParaRPr lang="en-US" dirty="0">
              <a:latin typeface="VNI-Disney" pitchFamily="2" charset="0"/>
            </a:endParaRPr>
          </a:p>
        </p:txBody>
      </p:sp>
      <p:sp>
        <p:nvSpPr>
          <p:cNvPr id="3" name="Content Placeholder 2"/>
          <p:cNvSpPr>
            <a:spLocks noGrp="1"/>
          </p:cNvSpPr>
          <p:nvPr>
            <p:ph idx="1"/>
          </p:nvPr>
        </p:nvSpPr>
        <p:spPr>
          <a:xfrm>
            <a:off x="457200" y="1447800"/>
            <a:ext cx="8458200" cy="5410200"/>
          </a:xfrm>
        </p:spPr>
        <p:txBody>
          <a:bodyPr>
            <a:normAutofit fontScale="85000" lnSpcReduction="20000"/>
          </a:bodyPr>
          <a:lstStyle/>
          <a:p>
            <a:r>
              <a:rPr lang="en-US" dirty="0" err="1" smtClean="0">
                <a:solidFill>
                  <a:schemeClr val="bg1"/>
                </a:solidFill>
                <a:latin typeface="Times New Roman" pitchFamily="18" charset="0"/>
                <a:cs typeface="Times New Roman" pitchFamily="18" charset="0"/>
              </a:rPr>
              <a:t>Ứng</a:t>
            </a:r>
            <a:r>
              <a:rPr lang="en-US" dirty="0" smtClean="0">
                <a:solidFill>
                  <a:schemeClr val="bg1"/>
                </a:solidFill>
                <a:latin typeface="Times New Roman" pitchFamily="18" charset="0"/>
                <a:cs typeface="Times New Roman" pitchFamily="18" charset="0"/>
              </a:rPr>
              <a:t> </a:t>
            </a:r>
            <a:r>
              <a:rPr lang="en-US" dirty="0" err="1" smtClean="0">
                <a:solidFill>
                  <a:schemeClr val="bg1"/>
                </a:solidFill>
                <a:latin typeface="Times New Roman" pitchFamily="18" charset="0"/>
                <a:cs typeface="Times New Roman" pitchFamily="18" charset="0"/>
              </a:rPr>
              <a:t>dụng</a:t>
            </a:r>
            <a:r>
              <a:rPr lang="en-US" dirty="0" smtClean="0">
                <a:solidFill>
                  <a:schemeClr val="bg1"/>
                </a:solidFill>
                <a:latin typeface="Times New Roman" pitchFamily="18" charset="0"/>
                <a:cs typeface="Times New Roman" pitchFamily="18" charset="0"/>
              </a:rPr>
              <a:t> </a:t>
            </a:r>
            <a:r>
              <a:rPr lang="en-US" dirty="0" err="1" smtClean="0">
                <a:solidFill>
                  <a:schemeClr val="bg1"/>
                </a:solidFill>
                <a:latin typeface="Times New Roman" pitchFamily="18" charset="0"/>
                <a:cs typeface="Times New Roman" pitchFamily="18" charset="0"/>
              </a:rPr>
              <a:t>di</a:t>
            </a:r>
            <a:r>
              <a:rPr lang="en-US" dirty="0" smtClean="0">
                <a:solidFill>
                  <a:schemeClr val="bg1"/>
                </a:solidFill>
                <a:latin typeface="Times New Roman" pitchFamily="18" charset="0"/>
                <a:cs typeface="Times New Roman" pitchFamily="18" charset="0"/>
              </a:rPr>
              <a:t> </a:t>
            </a:r>
            <a:r>
              <a:rPr lang="en-US" dirty="0" err="1" smtClean="0">
                <a:solidFill>
                  <a:schemeClr val="bg1"/>
                </a:solidFill>
                <a:latin typeface="Times New Roman" pitchFamily="18" charset="0"/>
                <a:cs typeface="Times New Roman" pitchFamily="18" charset="0"/>
              </a:rPr>
              <a:t>động</a:t>
            </a:r>
            <a:r>
              <a:rPr lang="en-US" dirty="0" smtClean="0">
                <a:solidFill>
                  <a:schemeClr val="bg1"/>
                </a:solidFill>
                <a:latin typeface="Times New Roman" pitchFamily="18" charset="0"/>
                <a:cs typeface="Times New Roman" pitchFamily="18" charset="0"/>
              </a:rPr>
              <a:t> – </a:t>
            </a:r>
            <a:r>
              <a:rPr lang="en-US" dirty="0" err="1" smtClean="0">
                <a:solidFill>
                  <a:schemeClr val="bg1"/>
                </a:solidFill>
                <a:latin typeface="Times New Roman" pitchFamily="18" charset="0"/>
                <a:cs typeface="Times New Roman" pitchFamily="18" charset="0"/>
              </a:rPr>
              <a:t>Tiềm</a:t>
            </a:r>
            <a:r>
              <a:rPr lang="en-US" dirty="0" smtClean="0">
                <a:solidFill>
                  <a:schemeClr val="bg1"/>
                </a:solidFill>
                <a:latin typeface="Times New Roman" pitchFamily="18" charset="0"/>
                <a:cs typeface="Times New Roman" pitchFamily="18" charset="0"/>
              </a:rPr>
              <a:t> </a:t>
            </a:r>
            <a:r>
              <a:rPr lang="en-US" dirty="0" err="1" smtClean="0">
                <a:solidFill>
                  <a:schemeClr val="bg1"/>
                </a:solidFill>
                <a:latin typeface="Times New Roman" pitchFamily="18" charset="0"/>
                <a:cs typeface="Times New Roman" pitchFamily="18" charset="0"/>
              </a:rPr>
              <a:t>năng</a:t>
            </a:r>
            <a:r>
              <a:rPr lang="en-US" dirty="0" smtClean="0">
                <a:solidFill>
                  <a:schemeClr val="bg1"/>
                </a:solidFill>
                <a:latin typeface="Times New Roman" pitchFamily="18" charset="0"/>
                <a:cs typeface="Times New Roman" pitchFamily="18" charset="0"/>
              </a:rPr>
              <a:t> </a:t>
            </a:r>
            <a:r>
              <a:rPr lang="en-US" dirty="0" err="1" smtClean="0">
                <a:solidFill>
                  <a:schemeClr val="bg1"/>
                </a:solidFill>
                <a:latin typeface="Times New Roman" pitchFamily="18" charset="0"/>
                <a:cs typeface="Times New Roman" pitchFamily="18" charset="0"/>
              </a:rPr>
              <a:t>và</a:t>
            </a:r>
            <a:r>
              <a:rPr lang="en-US" dirty="0" smtClean="0">
                <a:solidFill>
                  <a:schemeClr val="bg1"/>
                </a:solidFill>
                <a:latin typeface="Times New Roman" pitchFamily="18" charset="0"/>
                <a:cs typeface="Times New Roman" pitchFamily="18" charset="0"/>
              </a:rPr>
              <a:t> </a:t>
            </a:r>
            <a:r>
              <a:rPr lang="en-US" dirty="0" err="1" smtClean="0">
                <a:solidFill>
                  <a:schemeClr val="bg1"/>
                </a:solidFill>
                <a:latin typeface="Times New Roman" pitchFamily="18" charset="0"/>
                <a:cs typeface="Times New Roman" pitchFamily="18" charset="0"/>
              </a:rPr>
              <a:t>phát</a:t>
            </a:r>
            <a:r>
              <a:rPr lang="en-US" dirty="0" smtClean="0">
                <a:solidFill>
                  <a:schemeClr val="bg1"/>
                </a:solidFill>
                <a:latin typeface="Times New Roman" pitchFamily="18" charset="0"/>
                <a:cs typeface="Times New Roman" pitchFamily="18" charset="0"/>
              </a:rPr>
              <a:t> </a:t>
            </a:r>
            <a:r>
              <a:rPr lang="en-US" dirty="0" err="1" smtClean="0">
                <a:solidFill>
                  <a:schemeClr val="bg1"/>
                </a:solidFill>
                <a:latin typeface="Times New Roman" pitchFamily="18" charset="0"/>
                <a:cs typeface="Times New Roman" pitchFamily="18" charset="0"/>
              </a:rPr>
              <a:t>triển</a:t>
            </a:r>
            <a:endParaRPr lang="en-US" dirty="0" smtClean="0">
              <a:solidFill>
                <a:schemeClr val="bg1"/>
              </a:solidFill>
              <a:latin typeface="Times New Roman" pitchFamily="18" charset="0"/>
              <a:cs typeface="Times New Roman" pitchFamily="18" charset="0"/>
            </a:endParaRPr>
          </a:p>
          <a:p>
            <a:r>
              <a:rPr lang="en-US" dirty="0" smtClean="0">
                <a:solidFill>
                  <a:schemeClr val="bg1"/>
                </a:solidFill>
                <a:latin typeface="Times New Roman" pitchFamily="18" charset="0"/>
                <a:cs typeface="Times New Roman" pitchFamily="18" charset="0"/>
              </a:rPr>
              <a:t>Web vs. Native</a:t>
            </a:r>
          </a:p>
          <a:p>
            <a:r>
              <a:rPr lang="en-US" dirty="0" err="1" smtClean="0">
                <a:solidFill>
                  <a:schemeClr val="bg1"/>
                </a:solidFill>
                <a:latin typeface="Times New Roman" pitchFamily="18" charset="0"/>
                <a:cs typeface="Times New Roman" pitchFamily="18" charset="0"/>
              </a:rPr>
              <a:t>Đa</a:t>
            </a:r>
            <a:r>
              <a:rPr lang="en-US" dirty="0" smtClean="0">
                <a:solidFill>
                  <a:schemeClr val="bg1"/>
                </a:solidFill>
                <a:latin typeface="Times New Roman" pitchFamily="18" charset="0"/>
                <a:cs typeface="Times New Roman" pitchFamily="18" charset="0"/>
              </a:rPr>
              <a:t> </a:t>
            </a:r>
            <a:r>
              <a:rPr lang="en-US" dirty="0" err="1" smtClean="0">
                <a:solidFill>
                  <a:schemeClr val="bg1"/>
                </a:solidFill>
                <a:latin typeface="Times New Roman" pitchFamily="18" charset="0"/>
                <a:cs typeface="Times New Roman" pitchFamily="18" charset="0"/>
              </a:rPr>
              <a:t>nền</a:t>
            </a:r>
            <a:r>
              <a:rPr lang="en-US" dirty="0" smtClean="0">
                <a:solidFill>
                  <a:schemeClr val="bg1"/>
                </a:solidFill>
                <a:latin typeface="Times New Roman" pitchFamily="18" charset="0"/>
                <a:cs typeface="Times New Roman" pitchFamily="18" charset="0"/>
              </a:rPr>
              <a:t> </a:t>
            </a:r>
            <a:r>
              <a:rPr lang="en-US" dirty="0" err="1" smtClean="0">
                <a:solidFill>
                  <a:schemeClr val="bg1"/>
                </a:solidFill>
                <a:latin typeface="Times New Roman" pitchFamily="18" charset="0"/>
                <a:cs typeface="Times New Roman" pitchFamily="18" charset="0"/>
              </a:rPr>
              <a:t>tảng</a:t>
            </a:r>
            <a:endParaRPr lang="en-US" dirty="0" smtClean="0">
              <a:solidFill>
                <a:schemeClr val="bg1"/>
              </a:solidFill>
              <a:latin typeface="Times New Roman" pitchFamily="18" charset="0"/>
              <a:cs typeface="Times New Roman" pitchFamily="18" charset="0"/>
            </a:endParaRPr>
          </a:p>
          <a:p>
            <a:r>
              <a:rPr lang="en-US" dirty="0" smtClean="0">
                <a:solidFill>
                  <a:schemeClr val="bg1"/>
                </a:solidFill>
                <a:latin typeface="Times New Roman" pitchFamily="18" charset="0"/>
                <a:cs typeface="Times New Roman" pitchFamily="18" charset="0"/>
              </a:rPr>
              <a:t>Titanium </a:t>
            </a:r>
            <a:r>
              <a:rPr lang="en-US" dirty="0" err="1" smtClean="0">
                <a:solidFill>
                  <a:schemeClr val="bg1"/>
                </a:solidFill>
                <a:latin typeface="Times New Roman" pitchFamily="18" charset="0"/>
                <a:cs typeface="Times New Roman" pitchFamily="18" charset="0"/>
              </a:rPr>
              <a:t>là</a:t>
            </a:r>
            <a:r>
              <a:rPr lang="en-US" dirty="0" smtClean="0">
                <a:solidFill>
                  <a:schemeClr val="bg1"/>
                </a:solidFill>
                <a:latin typeface="Times New Roman" pitchFamily="18" charset="0"/>
                <a:cs typeface="Times New Roman" pitchFamily="18" charset="0"/>
              </a:rPr>
              <a:t> </a:t>
            </a:r>
            <a:r>
              <a:rPr lang="en-US" dirty="0" err="1" smtClean="0">
                <a:solidFill>
                  <a:schemeClr val="bg1"/>
                </a:solidFill>
                <a:latin typeface="Times New Roman" pitchFamily="18" charset="0"/>
                <a:cs typeface="Times New Roman" pitchFamily="18" charset="0"/>
              </a:rPr>
              <a:t>gì</a:t>
            </a:r>
            <a:r>
              <a:rPr lang="en-US" dirty="0" smtClean="0">
                <a:solidFill>
                  <a:schemeClr val="bg1"/>
                </a:solidFill>
                <a:latin typeface="Times New Roman" pitchFamily="18" charset="0"/>
                <a:cs typeface="Times New Roman" pitchFamily="18" charset="0"/>
              </a:rPr>
              <a:t> ?</a:t>
            </a:r>
          </a:p>
          <a:p>
            <a:r>
              <a:rPr lang="en-US" dirty="0" err="1" smtClean="0">
                <a:solidFill>
                  <a:schemeClr val="bg1"/>
                </a:solidFill>
                <a:latin typeface="Times New Roman" pitchFamily="18" charset="0"/>
                <a:cs typeface="Times New Roman" pitchFamily="18" charset="0"/>
              </a:rPr>
              <a:t>Lịch</a:t>
            </a:r>
            <a:r>
              <a:rPr lang="en-US" dirty="0" smtClean="0">
                <a:solidFill>
                  <a:schemeClr val="bg1"/>
                </a:solidFill>
                <a:latin typeface="Times New Roman" pitchFamily="18" charset="0"/>
                <a:cs typeface="Times New Roman" pitchFamily="18" charset="0"/>
              </a:rPr>
              <a:t> </a:t>
            </a:r>
            <a:r>
              <a:rPr lang="en-US" dirty="0" err="1" smtClean="0">
                <a:solidFill>
                  <a:schemeClr val="bg1"/>
                </a:solidFill>
                <a:latin typeface="Times New Roman" pitchFamily="18" charset="0"/>
                <a:cs typeface="Times New Roman" pitchFamily="18" charset="0"/>
              </a:rPr>
              <a:t>sử</a:t>
            </a:r>
            <a:r>
              <a:rPr lang="en-US" dirty="0" smtClean="0">
                <a:solidFill>
                  <a:schemeClr val="bg1"/>
                </a:solidFill>
                <a:latin typeface="Times New Roman" pitchFamily="18" charset="0"/>
                <a:cs typeface="Times New Roman" pitchFamily="18" charset="0"/>
              </a:rPr>
              <a:t> </a:t>
            </a:r>
            <a:r>
              <a:rPr lang="en-US" dirty="0" err="1" smtClean="0">
                <a:solidFill>
                  <a:schemeClr val="bg1"/>
                </a:solidFill>
                <a:latin typeface="Times New Roman" pitchFamily="18" charset="0"/>
                <a:cs typeface="Times New Roman" pitchFamily="18" charset="0"/>
              </a:rPr>
              <a:t>và</a:t>
            </a:r>
            <a:r>
              <a:rPr lang="en-US" dirty="0" smtClean="0">
                <a:solidFill>
                  <a:schemeClr val="bg1"/>
                </a:solidFill>
                <a:latin typeface="Times New Roman" pitchFamily="18" charset="0"/>
                <a:cs typeface="Times New Roman" pitchFamily="18" charset="0"/>
              </a:rPr>
              <a:t> </a:t>
            </a:r>
            <a:r>
              <a:rPr lang="en-US" dirty="0" err="1" smtClean="0">
                <a:solidFill>
                  <a:schemeClr val="bg1"/>
                </a:solidFill>
                <a:latin typeface="Times New Roman" pitchFamily="18" charset="0"/>
                <a:cs typeface="Times New Roman" pitchFamily="18" charset="0"/>
              </a:rPr>
              <a:t>phát</a:t>
            </a:r>
            <a:r>
              <a:rPr lang="en-US" dirty="0" smtClean="0">
                <a:solidFill>
                  <a:schemeClr val="bg1"/>
                </a:solidFill>
                <a:latin typeface="Times New Roman" pitchFamily="18" charset="0"/>
                <a:cs typeface="Times New Roman" pitchFamily="18" charset="0"/>
              </a:rPr>
              <a:t> </a:t>
            </a:r>
            <a:r>
              <a:rPr lang="en-US" dirty="0" err="1" smtClean="0">
                <a:solidFill>
                  <a:schemeClr val="bg1"/>
                </a:solidFill>
                <a:latin typeface="Times New Roman" pitchFamily="18" charset="0"/>
                <a:cs typeface="Times New Roman" pitchFamily="18" charset="0"/>
              </a:rPr>
              <a:t>triển</a:t>
            </a:r>
            <a:endParaRPr lang="en-US" dirty="0" smtClean="0">
              <a:solidFill>
                <a:schemeClr val="bg1"/>
              </a:solidFill>
              <a:latin typeface="Times New Roman" pitchFamily="18" charset="0"/>
              <a:cs typeface="Times New Roman" pitchFamily="18" charset="0"/>
            </a:endParaRPr>
          </a:p>
          <a:p>
            <a:r>
              <a:rPr lang="en-US" dirty="0" err="1" smtClean="0">
                <a:solidFill>
                  <a:schemeClr val="bg1"/>
                </a:solidFill>
                <a:latin typeface="Times New Roman" pitchFamily="18" charset="0"/>
                <a:cs typeface="Times New Roman" pitchFamily="18" charset="0"/>
              </a:rPr>
              <a:t>Kiến</a:t>
            </a:r>
            <a:r>
              <a:rPr lang="en-US" dirty="0" smtClean="0">
                <a:solidFill>
                  <a:schemeClr val="bg1"/>
                </a:solidFill>
                <a:latin typeface="Times New Roman" pitchFamily="18" charset="0"/>
                <a:cs typeface="Times New Roman" pitchFamily="18" charset="0"/>
              </a:rPr>
              <a:t> </a:t>
            </a:r>
            <a:r>
              <a:rPr lang="en-US" dirty="0" err="1" smtClean="0">
                <a:solidFill>
                  <a:schemeClr val="bg1"/>
                </a:solidFill>
                <a:latin typeface="Times New Roman" pitchFamily="18" charset="0"/>
                <a:cs typeface="Times New Roman" pitchFamily="18" charset="0"/>
              </a:rPr>
              <a:t>trúc</a:t>
            </a:r>
            <a:r>
              <a:rPr lang="en-US" dirty="0" smtClean="0">
                <a:solidFill>
                  <a:schemeClr val="bg1"/>
                </a:solidFill>
                <a:latin typeface="Times New Roman" pitchFamily="18" charset="0"/>
                <a:cs typeface="Times New Roman" pitchFamily="18" charset="0"/>
              </a:rPr>
              <a:t> Titanium</a:t>
            </a:r>
          </a:p>
          <a:p>
            <a:r>
              <a:rPr lang="en-US" dirty="0" err="1" smtClean="0">
                <a:solidFill>
                  <a:schemeClr val="bg1"/>
                </a:solidFill>
                <a:latin typeface="Times New Roman" pitchFamily="18" charset="0"/>
                <a:cs typeface="Times New Roman" pitchFamily="18" charset="0"/>
              </a:rPr>
              <a:t>Vì</a:t>
            </a:r>
            <a:r>
              <a:rPr lang="en-US" dirty="0" smtClean="0">
                <a:solidFill>
                  <a:schemeClr val="bg1"/>
                </a:solidFill>
                <a:latin typeface="Times New Roman" pitchFamily="18" charset="0"/>
                <a:cs typeface="Times New Roman" pitchFamily="18" charset="0"/>
              </a:rPr>
              <a:t> </a:t>
            </a:r>
            <a:r>
              <a:rPr lang="en-US" dirty="0" err="1" smtClean="0">
                <a:solidFill>
                  <a:schemeClr val="bg1"/>
                </a:solidFill>
                <a:latin typeface="Times New Roman" pitchFamily="18" charset="0"/>
                <a:cs typeface="Times New Roman" pitchFamily="18" charset="0"/>
              </a:rPr>
              <a:t>sao</a:t>
            </a:r>
            <a:r>
              <a:rPr lang="en-US" dirty="0" smtClean="0">
                <a:solidFill>
                  <a:schemeClr val="bg1"/>
                </a:solidFill>
                <a:latin typeface="Times New Roman" pitchFamily="18" charset="0"/>
                <a:cs typeface="Times New Roman" pitchFamily="18" charset="0"/>
              </a:rPr>
              <a:t> </a:t>
            </a:r>
            <a:r>
              <a:rPr lang="en-US" dirty="0" err="1" smtClean="0">
                <a:solidFill>
                  <a:schemeClr val="bg1"/>
                </a:solidFill>
                <a:latin typeface="Times New Roman" pitchFamily="18" charset="0"/>
                <a:cs typeface="Times New Roman" pitchFamily="18" charset="0"/>
              </a:rPr>
              <a:t>lại</a:t>
            </a:r>
            <a:r>
              <a:rPr lang="en-US" dirty="0" smtClean="0">
                <a:solidFill>
                  <a:schemeClr val="bg1"/>
                </a:solidFill>
                <a:latin typeface="Times New Roman" pitchFamily="18" charset="0"/>
                <a:cs typeface="Times New Roman" pitchFamily="18" charset="0"/>
              </a:rPr>
              <a:t> </a:t>
            </a:r>
            <a:r>
              <a:rPr lang="en-US" dirty="0" err="1" smtClean="0">
                <a:solidFill>
                  <a:schemeClr val="bg1"/>
                </a:solidFill>
                <a:latin typeface="Times New Roman" pitchFamily="18" charset="0"/>
                <a:cs typeface="Times New Roman" pitchFamily="18" charset="0"/>
              </a:rPr>
              <a:t>là</a:t>
            </a:r>
            <a:r>
              <a:rPr lang="en-US" dirty="0" smtClean="0">
                <a:solidFill>
                  <a:schemeClr val="bg1"/>
                </a:solidFill>
                <a:latin typeface="Times New Roman" pitchFamily="18" charset="0"/>
                <a:cs typeface="Times New Roman" pitchFamily="18" charset="0"/>
              </a:rPr>
              <a:t> Titanium?</a:t>
            </a:r>
          </a:p>
          <a:p>
            <a:r>
              <a:rPr lang="en-US" dirty="0" err="1" smtClean="0">
                <a:solidFill>
                  <a:schemeClr val="bg1"/>
                </a:solidFill>
                <a:latin typeface="Times New Roman" pitchFamily="18" charset="0"/>
                <a:cs typeface="Times New Roman" pitchFamily="18" charset="0"/>
              </a:rPr>
              <a:t>Để</a:t>
            </a:r>
            <a:r>
              <a:rPr lang="en-US" dirty="0" smtClean="0">
                <a:solidFill>
                  <a:schemeClr val="bg1"/>
                </a:solidFill>
                <a:latin typeface="Times New Roman" pitchFamily="18" charset="0"/>
                <a:cs typeface="Times New Roman" pitchFamily="18" charset="0"/>
              </a:rPr>
              <a:t> </a:t>
            </a:r>
            <a:r>
              <a:rPr lang="en-US" dirty="0" err="1" smtClean="0">
                <a:solidFill>
                  <a:schemeClr val="bg1"/>
                </a:solidFill>
                <a:latin typeface="Times New Roman" pitchFamily="18" charset="0"/>
                <a:cs typeface="Times New Roman" pitchFamily="18" charset="0"/>
              </a:rPr>
              <a:t>có</a:t>
            </a:r>
            <a:r>
              <a:rPr lang="en-US" dirty="0" smtClean="0">
                <a:solidFill>
                  <a:schemeClr val="bg1"/>
                </a:solidFill>
                <a:latin typeface="Times New Roman" pitchFamily="18" charset="0"/>
                <a:cs typeface="Times New Roman" pitchFamily="18" charset="0"/>
              </a:rPr>
              <a:t> </a:t>
            </a:r>
            <a:r>
              <a:rPr lang="en-US" dirty="0" err="1" smtClean="0">
                <a:solidFill>
                  <a:schemeClr val="bg1"/>
                </a:solidFill>
                <a:latin typeface="Times New Roman" pitchFamily="18" charset="0"/>
                <a:cs typeface="Times New Roman" pitchFamily="18" charset="0"/>
              </a:rPr>
              <a:t>thể</a:t>
            </a:r>
            <a:r>
              <a:rPr lang="en-US" dirty="0" smtClean="0">
                <a:solidFill>
                  <a:schemeClr val="bg1"/>
                </a:solidFill>
                <a:latin typeface="Times New Roman" pitchFamily="18" charset="0"/>
                <a:cs typeface="Times New Roman" pitchFamily="18" charset="0"/>
              </a:rPr>
              <a:t> </a:t>
            </a:r>
            <a:r>
              <a:rPr lang="en-US" dirty="0" err="1" smtClean="0">
                <a:solidFill>
                  <a:schemeClr val="bg1"/>
                </a:solidFill>
                <a:latin typeface="Times New Roman" pitchFamily="18" charset="0"/>
                <a:cs typeface="Times New Roman" pitchFamily="18" charset="0"/>
              </a:rPr>
              <a:t>phát</a:t>
            </a:r>
            <a:r>
              <a:rPr lang="en-US" dirty="0" smtClean="0">
                <a:solidFill>
                  <a:schemeClr val="bg1"/>
                </a:solidFill>
                <a:latin typeface="Times New Roman" pitchFamily="18" charset="0"/>
                <a:cs typeface="Times New Roman" pitchFamily="18" charset="0"/>
              </a:rPr>
              <a:t> </a:t>
            </a:r>
            <a:r>
              <a:rPr lang="en-US" dirty="0" err="1" smtClean="0">
                <a:solidFill>
                  <a:schemeClr val="bg1"/>
                </a:solidFill>
                <a:latin typeface="Times New Roman" pitchFamily="18" charset="0"/>
                <a:cs typeface="Times New Roman" pitchFamily="18" charset="0"/>
              </a:rPr>
              <a:t>triển</a:t>
            </a:r>
            <a:r>
              <a:rPr lang="en-US" dirty="0" smtClean="0">
                <a:solidFill>
                  <a:schemeClr val="bg1"/>
                </a:solidFill>
                <a:latin typeface="Times New Roman" pitchFamily="18" charset="0"/>
                <a:cs typeface="Times New Roman" pitchFamily="18" charset="0"/>
              </a:rPr>
              <a:t> </a:t>
            </a:r>
            <a:r>
              <a:rPr lang="en-US" dirty="0" err="1" smtClean="0">
                <a:solidFill>
                  <a:schemeClr val="bg1"/>
                </a:solidFill>
                <a:latin typeface="Times New Roman" pitchFamily="18" charset="0"/>
                <a:cs typeface="Times New Roman" pitchFamily="18" charset="0"/>
              </a:rPr>
              <a:t>với</a:t>
            </a:r>
            <a:r>
              <a:rPr lang="en-US" dirty="0" smtClean="0">
                <a:solidFill>
                  <a:schemeClr val="bg1"/>
                </a:solidFill>
                <a:latin typeface="Times New Roman" pitchFamily="18" charset="0"/>
                <a:cs typeface="Times New Roman" pitchFamily="18" charset="0"/>
              </a:rPr>
              <a:t> Titanium</a:t>
            </a:r>
          </a:p>
          <a:p>
            <a:r>
              <a:rPr lang="en-US" dirty="0" err="1" smtClean="0">
                <a:solidFill>
                  <a:schemeClr val="bg1"/>
                </a:solidFill>
                <a:latin typeface="Times New Roman" pitchFamily="18" charset="0"/>
                <a:cs typeface="Times New Roman" pitchFamily="18" charset="0"/>
              </a:rPr>
              <a:t>Tích</a:t>
            </a:r>
            <a:r>
              <a:rPr lang="en-US" dirty="0" smtClean="0">
                <a:solidFill>
                  <a:schemeClr val="bg1"/>
                </a:solidFill>
                <a:latin typeface="Times New Roman" pitchFamily="18" charset="0"/>
                <a:cs typeface="Times New Roman" pitchFamily="18" charset="0"/>
              </a:rPr>
              <a:t> </a:t>
            </a:r>
            <a:r>
              <a:rPr lang="en-US" dirty="0" err="1" smtClean="0">
                <a:solidFill>
                  <a:schemeClr val="bg1"/>
                </a:solidFill>
                <a:latin typeface="Times New Roman" pitchFamily="18" charset="0"/>
                <a:cs typeface="Times New Roman" pitchFamily="18" charset="0"/>
              </a:rPr>
              <a:t>hợp</a:t>
            </a:r>
            <a:r>
              <a:rPr lang="en-US" dirty="0" smtClean="0">
                <a:solidFill>
                  <a:schemeClr val="bg1"/>
                </a:solidFill>
                <a:latin typeface="Times New Roman" pitchFamily="18" charset="0"/>
                <a:cs typeface="Times New Roman" pitchFamily="18" charset="0"/>
              </a:rPr>
              <a:t> </a:t>
            </a:r>
            <a:r>
              <a:rPr lang="en-US" dirty="0" err="1" smtClean="0">
                <a:solidFill>
                  <a:schemeClr val="bg1"/>
                </a:solidFill>
                <a:latin typeface="Times New Roman" pitchFamily="18" charset="0"/>
                <a:cs typeface="Times New Roman" pitchFamily="18" charset="0"/>
              </a:rPr>
              <a:t>công</a:t>
            </a:r>
            <a:r>
              <a:rPr lang="en-US" dirty="0" smtClean="0">
                <a:solidFill>
                  <a:schemeClr val="bg1"/>
                </a:solidFill>
                <a:latin typeface="Times New Roman" pitchFamily="18" charset="0"/>
                <a:cs typeface="Times New Roman" pitchFamily="18" charset="0"/>
              </a:rPr>
              <a:t> </a:t>
            </a:r>
            <a:r>
              <a:rPr lang="en-US" dirty="0" err="1" smtClean="0">
                <a:solidFill>
                  <a:schemeClr val="bg1"/>
                </a:solidFill>
                <a:latin typeface="Times New Roman" pitchFamily="18" charset="0"/>
                <a:cs typeface="Times New Roman" pitchFamily="18" charset="0"/>
              </a:rPr>
              <a:t>cụ</a:t>
            </a:r>
            <a:endParaRPr lang="en-US" dirty="0" smtClean="0">
              <a:solidFill>
                <a:schemeClr val="bg1"/>
              </a:solidFill>
              <a:latin typeface="Times New Roman" pitchFamily="18" charset="0"/>
              <a:cs typeface="Times New Roman" pitchFamily="18" charset="0"/>
            </a:endParaRPr>
          </a:p>
          <a:p>
            <a:r>
              <a:rPr lang="en-US" dirty="0" smtClean="0">
                <a:solidFill>
                  <a:schemeClr val="bg1"/>
                </a:solidFill>
                <a:latin typeface="Times New Roman" pitchFamily="18" charset="0"/>
                <a:cs typeface="Times New Roman" pitchFamily="18" charset="0"/>
              </a:rPr>
              <a:t>Titanium Studio</a:t>
            </a:r>
          </a:p>
          <a:p>
            <a:r>
              <a:rPr lang="en-US" dirty="0" err="1" smtClean="0">
                <a:solidFill>
                  <a:schemeClr val="bg1"/>
                </a:solidFill>
                <a:latin typeface="Times New Roman" pitchFamily="18" charset="0"/>
                <a:cs typeface="Times New Roman" pitchFamily="18" charset="0"/>
              </a:rPr>
              <a:t>Cài</a:t>
            </a:r>
            <a:r>
              <a:rPr lang="en-US" dirty="0" smtClean="0">
                <a:solidFill>
                  <a:schemeClr val="bg1"/>
                </a:solidFill>
                <a:latin typeface="Times New Roman" pitchFamily="18" charset="0"/>
                <a:cs typeface="Times New Roman" pitchFamily="18" charset="0"/>
              </a:rPr>
              <a:t> </a:t>
            </a:r>
            <a:r>
              <a:rPr lang="en-US" dirty="0" err="1" smtClean="0">
                <a:solidFill>
                  <a:schemeClr val="bg1"/>
                </a:solidFill>
                <a:latin typeface="Times New Roman" pitchFamily="18" charset="0"/>
                <a:cs typeface="Times New Roman" pitchFamily="18" charset="0"/>
              </a:rPr>
              <a:t>đặt</a:t>
            </a:r>
            <a:r>
              <a:rPr lang="en-US" dirty="0" smtClean="0">
                <a:solidFill>
                  <a:schemeClr val="bg1"/>
                </a:solidFill>
                <a:latin typeface="Times New Roman" pitchFamily="18" charset="0"/>
                <a:cs typeface="Times New Roman" pitchFamily="18" charset="0"/>
              </a:rPr>
              <a:t>, </a:t>
            </a:r>
            <a:r>
              <a:rPr lang="en-US" dirty="0" err="1" smtClean="0">
                <a:solidFill>
                  <a:schemeClr val="bg1"/>
                </a:solidFill>
                <a:latin typeface="Times New Roman" pitchFamily="18" charset="0"/>
                <a:cs typeface="Times New Roman" pitchFamily="18" charset="0"/>
              </a:rPr>
              <a:t>thiết</a:t>
            </a:r>
            <a:r>
              <a:rPr lang="en-US" dirty="0" smtClean="0">
                <a:solidFill>
                  <a:schemeClr val="bg1"/>
                </a:solidFill>
                <a:latin typeface="Times New Roman" pitchFamily="18" charset="0"/>
                <a:cs typeface="Times New Roman" pitchFamily="18" charset="0"/>
              </a:rPr>
              <a:t> </a:t>
            </a:r>
            <a:r>
              <a:rPr lang="en-US" dirty="0" err="1" smtClean="0">
                <a:solidFill>
                  <a:schemeClr val="bg1"/>
                </a:solidFill>
                <a:latin typeface="Times New Roman" pitchFamily="18" charset="0"/>
                <a:cs typeface="Times New Roman" pitchFamily="18" charset="0"/>
              </a:rPr>
              <a:t>lập</a:t>
            </a:r>
            <a:r>
              <a:rPr lang="en-US" dirty="0" smtClean="0">
                <a:solidFill>
                  <a:schemeClr val="bg1"/>
                </a:solidFill>
                <a:latin typeface="Times New Roman" pitchFamily="18" charset="0"/>
                <a:cs typeface="Times New Roman" pitchFamily="18" charset="0"/>
              </a:rPr>
              <a:t> </a:t>
            </a:r>
            <a:r>
              <a:rPr lang="en-US" dirty="0" err="1" smtClean="0">
                <a:solidFill>
                  <a:schemeClr val="bg1"/>
                </a:solidFill>
                <a:latin typeface="Times New Roman" pitchFamily="18" charset="0"/>
                <a:cs typeface="Times New Roman" pitchFamily="18" charset="0"/>
              </a:rPr>
              <a:t>và</a:t>
            </a:r>
            <a:r>
              <a:rPr lang="en-US" dirty="0" smtClean="0">
                <a:solidFill>
                  <a:schemeClr val="bg1"/>
                </a:solidFill>
                <a:latin typeface="Times New Roman" pitchFamily="18" charset="0"/>
                <a:cs typeface="Times New Roman" pitchFamily="18" charset="0"/>
              </a:rPr>
              <a:t> </a:t>
            </a:r>
            <a:r>
              <a:rPr lang="en-US" dirty="0" err="1" smtClean="0">
                <a:solidFill>
                  <a:schemeClr val="bg1"/>
                </a:solidFill>
                <a:latin typeface="Times New Roman" pitchFamily="18" charset="0"/>
                <a:cs typeface="Times New Roman" pitchFamily="18" charset="0"/>
              </a:rPr>
              <a:t>sử</a:t>
            </a:r>
            <a:r>
              <a:rPr lang="en-US" dirty="0" smtClean="0">
                <a:solidFill>
                  <a:schemeClr val="bg1"/>
                </a:solidFill>
                <a:latin typeface="Times New Roman" pitchFamily="18" charset="0"/>
                <a:cs typeface="Times New Roman" pitchFamily="18" charset="0"/>
              </a:rPr>
              <a:t> </a:t>
            </a:r>
            <a:r>
              <a:rPr lang="en-US" dirty="0" err="1" smtClean="0">
                <a:solidFill>
                  <a:schemeClr val="bg1"/>
                </a:solidFill>
                <a:latin typeface="Times New Roman" pitchFamily="18" charset="0"/>
                <a:cs typeface="Times New Roman" pitchFamily="18" charset="0"/>
              </a:rPr>
              <a:t>dụng</a:t>
            </a:r>
            <a:endParaRPr lang="en-US" dirty="0" smtClean="0">
              <a:solidFill>
                <a:schemeClr val="bg1"/>
              </a:solidFill>
              <a:latin typeface="Times New Roman" pitchFamily="18" charset="0"/>
              <a:cs typeface="Times New Roman" pitchFamily="18" charset="0"/>
            </a:endParaRPr>
          </a:p>
          <a:p>
            <a:r>
              <a:rPr lang="en-US" dirty="0" err="1" smtClean="0">
                <a:solidFill>
                  <a:schemeClr val="bg1"/>
                </a:solidFill>
                <a:latin typeface="Times New Roman" pitchFamily="18" charset="0"/>
                <a:cs typeface="Times New Roman" pitchFamily="18" charset="0"/>
              </a:rPr>
              <a:t>Nghiên</a:t>
            </a:r>
            <a:r>
              <a:rPr lang="en-US" dirty="0" smtClean="0">
                <a:solidFill>
                  <a:schemeClr val="bg1"/>
                </a:solidFill>
                <a:latin typeface="Times New Roman" pitchFamily="18" charset="0"/>
                <a:cs typeface="Times New Roman" pitchFamily="18" charset="0"/>
              </a:rPr>
              <a:t> </a:t>
            </a:r>
            <a:r>
              <a:rPr lang="en-US" dirty="0" err="1" smtClean="0">
                <a:solidFill>
                  <a:schemeClr val="bg1"/>
                </a:solidFill>
                <a:latin typeface="Times New Roman" pitchFamily="18" charset="0"/>
                <a:cs typeface="Times New Roman" pitchFamily="18" charset="0"/>
              </a:rPr>
              <a:t>cứu</a:t>
            </a:r>
            <a:r>
              <a:rPr lang="en-US" dirty="0" smtClean="0">
                <a:solidFill>
                  <a:schemeClr val="bg1"/>
                </a:solidFill>
                <a:latin typeface="Times New Roman" pitchFamily="18" charset="0"/>
                <a:cs typeface="Times New Roman" pitchFamily="18" charset="0"/>
              </a:rPr>
              <a:t> / demo</a:t>
            </a:r>
          </a:p>
          <a:p>
            <a:r>
              <a:rPr lang="en-US" dirty="0" err="1" smtClean="0">
                <a:solidFill>
                  <a:schemeClr val="bg1"/>
                </a:solidFill>
                <a:latin typeface="Times New Roman" pitchFamily="18" charset="0"/>
                <a:cs typeface="Times New Roman" pitchFamily="18" charset="0"/>
              </a:rPr>
              <a:t>Hỏi</a:t>
            </a:r>
            <a:r>
              <a:rPr lang="en-US" dirty="0" smtClean="0">
                <a:solidFill>
                  <a:schemeClr val="bg1"/>
                </a:solidFill>
                <a:latin typeface="Times New Roman" pitchFamily="18" charset="0"/>
                <a:cs typeface="Times New Roman" pitchFamily="18" charset="0"/>
              </a:rPr>
              <a:t> </a:t>
            </a:r>
            <a:r>
              <a:rPr lang="en-US" dirty="0" err="1" smtClean="0">
                <a:solidFill>
                  <a:schemeClr val="bg1"/>
                </a:solidFill>
                <a:latin typeface="Times New Roman" pitchFamily="18" charset="0"/>
                <a:cs typeface="Times New Roman" pitchFamily="18" charset="0"/>
              </a:rPr>
              <a:t>đáp</a:t>
            </a:r>
            <a:endParaRPr lang="en-US" dirty="0" smtClean="0">
              <a:solidFill>
                <a:schemeClr val="bg1"/>
              </a:solidFill>
              <a:latin typeface="Times New Roman" pitchFamily="18" charset="0"/>
              <a:cs typeface="Times New Roman" pitchFamily="18" charset="0"/>
            </a:endParaRPr>
          </a:p>
          <a:p>
            <a:endParaRPr lang="en-US" dirty="0" smtClean="0">
              <a:solidFill>
                <a:schemeClr val="bg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1"/>
            <a:ext cx="9146981" cy="6858000"/>
          </a:xfrm>
          <a:prstGeom prst="rect">
            <a:avLst/>
          </a:prstGeom>
          <a:noFill/>
        </p:spPr>
      </p:pic>
      <p:sp>
        <p:nvSpPr>
          <p:cNvPr id="2" name="Title 1"/>
          <p:cNvSpPr>
            <a:spLocks noGrp="1"/>
          </p:cNvSpPr>
          <p:nvPr>
            <p:ph type="title"/>
          </p:nvPr>
        </p:nvSpPr>
        <p:spPr/>
        <p:txBody>
          <a:bodyPr/>
          <a:lstStyle/>
          <a:p>
            <a:pPr algn="ctr"/>
            <a:r>
              <a:rPr lang="en-US" dirty="0" err="1" smtClean="0">
                <a:latin typeface="Arial" pitchFamily="34" charset="0"/>
                <a:cs typeface="Arial" pitchFamily="34" charset="0"/>
              </a:rPr>
              <a:t>Vì</a:t>
            </a:r>
            <a:r>
              <a:rPr lang="en-US" dirty="0" smtClean="0">
                <a:latin typeface="Arial" pitchFamily="34" charset="0"/>
                <a:cs typeface="Arial" pitchFamily="34" charset="0"/>
              </a:rPr>
              <a:t> </a:t>
            </a:r>
            <a:r>
              <a:rPr lang="en-US" dirty="0" err="1" smtClean="0">
                <a:latin typeface="Arial" pitchFamily="34" charset="0"/>
                <a:cs typeface="Arial" pitchFamily="34" charset="0"/>
              </a:rPr>
              <a:t>sao</a:t>
            </a:r>
            <a:r>
              <a:rPr lang="en-US" dirty="0" smtClean="0">
                <a:latin typeface="Arial" pitchFamily="34" charset="0"/>
                <a:cs typeface="Arial" pitchFamily="34" charset="0"/>
              </a:rPr>
              <a:t> </a:t>
            </a:r>
            <a:r>
              <a:rPr lang="en-US" dirty="0" err="1" smtClean="0">
                <a:latin typeface="Arial" pitchFamily="34" charset="0"/>
                <a:cs typeface="Arial" pitchFamily="34" charset="0"/>
              </a:rPr>
              <a:t>lại</a:t>
            </a:r>
            <a:r>
              <a:rPr lang="en-US" dirty="0" smtClean="0">
                <a:latin typeface="Arial" pitchFamily="34" charset="0"/>
                <a:cs typeface="Arial" pitchFamily="34" charset="0"/>
              </a:rPr>
              <a:t> </a:t>
            </a:r>
            <a:r>
              <a:rPr lang="en-US" dirty="0" err="1" smtClean="0">
                <a:latin typeface="Arial" pitchFamily="34" charset="0"/>
                <a:cs typeface="Arial" pitchFamily="34" charset="0"/>
              </a:rPr>
              <a:t>là</a:t>
            </a:r>
            <a:r>
              <a:rPr lang="en-US" dirty="0" smtClean="0">
                <a:latin typeface="Arial" pitchFamily="34" charset="0"/>
                <a:cs typeface="Arial" pitchFamily="34" charset="0"/>
              </a:rPr>
              <a:t> Titanium?</a:t>
            </a:r>
            <a:endParaRPr lang="en-US" dirty="0">
              <a:latin typeface="VNI-Disney" pitchFamily="2" charset="0"/>
            </a:endParaRPr>
          </a:p>
        </p:txBody>
      </p:sp>
      <p:pic>
        <p:nvPicPr>
          <p:cNvPr id="9" name="Picture 2"/>
          <p:cNvPicPr>
            <a:picLocks noGrp="1" noChangeAspect="1" noChangeArrowheads="1"/>
          </p:cNvPicPr>
          <p:nvPr>
            <p:ph idx="1"/>
          </p:nvPr>
        </p:nvPicPr>
        <p:blipFill>
          <a:blip r:embed="rId4" cstate="print"/>
          <a:stretch>
            <a:fillRect/>
          </a:stretch>
        </p:blipFill>
        <p:spPr>
          <a:xfrm>
            <a:off x="4724400" y="3352800"/>
            <a:ext cx="4171950" cy="2771775"/>
          </a:xfrm>
          <a:prstGeom prst="roundRect">
            <a:avLst>
              <a:gd name="adj" fmla="val 16667"/>
            </a:avLst>
          </a:prstGeom>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6" name="TextBox 5"/>
          <p:cNvSpPr txBox="1"/>
          <p:nvPr/>
        </p:nvSpPr>
        <p:spPr>
          <a:xfrm>
            <a:off x="25908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sp>
        <p:nvSpPr>
          <p:cNvPr id="8" name="Title 1"/>
          <p:cNvSpPr txBox="1">
            <a:spLocks/>
          </p:cNvSpPr>
          <p:nvPr/>
        </p:nvSpPr>
        <p:spPr>
          <a:xfrm>
            <a:off x="457200" y="1371600"/>
            <a:ext cx="8229600" cy="762000"/>
          </a:xfrm>
          <a:prstGeom prst="rect">
            <a:avLst/>
          </a:prstGeom>
        </p:spPr>
        <p:txBody>
          <a:bodyPr vert="horz" anchor="ctr">
            <a:normAutofit/>
          </a:bodyPr>
          <a:lstStyle/>
          <a:p>
            <a:pPr marL="484632" marR="0" lvl="0" indent="0" algn="l"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err="1"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Vài</a:t>
            </a:r>
            <a:r>
              <a:rPr kumimoji="0" lang="en-US" sz="3200" b="0" i="0" u="none" strike="noStrike" kern="1200" cap="none" spc="0" normalizeH="0" noProof="0" dirty="0"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 </a:t>
            </a:r>
            <a:r>
              <a:rPr kumimoji="0" lang="en-US" sz="3200" b="0" i="0" u="none" strike="noStrike" kern="1200" cap="none" spc="0" normalizeH="0" noProof="0" dirty="0" err="1"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lý</a:t>
            </a:r>
            <a:r>
              <a:rPr kumimoji="0" lang="en-US" sz="3200" b="0" i="0" u="none" strike="noStrike" kern="1200" cap="none" spc="0" normalizeH="0" noProof="0" dirty="0"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 do </a:t>
            </a:r>
            <a:r>
              <a:rPr kumimoji="0" lang="en-US" sz="3200" b="0" i="0" u="none" strike="noStrike" kern="1200" cap="none" spc="0" normalizeH="0" noProof="0" dirty="0" err="1"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khác</a:t>
            </a:r>
            <a:r>
              <a:rPr lang="en-US" sz="3200" dirty="0"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latin typeface="Times New Roman" pitchFamily="18" charset="0"/>
                <a:ea typeface="+mj-ea"/>
                <a:cs typeface="Times New Roman" pitchFamily="18" charset="0"/>
              </a:rPr>
              <a:t>…</a:t>
            </a:r>
            <a:endParaRPr kumimoji="0" lang="en-IN" sz="3200" b="0" i="0" u="none" strike="noStrike" kern="1200" cap="none" spc="0" normalizeH="0" baseline="0" noProof="0" dirty="0"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endParaRPr>
          </a:p>
        </p:txBody>
      </p:sp>
      <p:pic>
        <p:nvPicPr>
          <p:cNvPr id="10" name="Picture 3"/>
          <p:cNvPicPr>
            <a:picLocks noChangeAspect="1" noChangeArrowheads="1"/>
          </p:cNvPicPr>
          <p:nvPr/>
        </p:nvPicPr>
        <p:blipFill>
          <a:blip r:embed="rId5" cstate="print"/>
          <a:srcRect/>
          <a:stretch>
            <a:fillRect/>
          </a:stretch>
        </p:blipFill>
        <p:spPr bwMode="auto">
          <a:xfrm>
            <a:off x="533400" y="2362200"/>
            <a:ext cx="4038600" cy="3124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1"/>
            <a:ext cx="9146981" cy="6858000"/>
          </a:xfrm>
          <a:prstGeom prst="rect">
            <a:avLst/>
          </a:prstGeom>
          <a:noFill/>
        </p:spPr>
      </p:pic>
      <p:sp>
        <p:nvSpPr>
          <p:cNvPr id="2" name="Title 1"/>
          <p:cNvSpPr>
            <a:spLocks noGrp="1"/>
          </p:cNvSpPr>
          <p:nvPr>
            <p:ph type="title"/>
          </p:nvPr>
        </p:nvSpPr>
        <p:spPr>
          <a:xfrm>
            <a:off x="457200" y="-228600"/>
            <a:ext cx="8229600" cy="1399032"/>
          </a:xfrm>
        </p:spPr>
        <p:txBody>
          <a:bodyPr/>
          <a:lstStyle/>
          <a:p>
            <a:pPr algn="ctr"/>
            <a:r>
              <a:rPr lang="en-US" dirty="0" err="1" smtClean="0">
                <a:latin typeface="Arial" pitchFamily="34" charset="0"/>
                <a:cs typeface="Arial" pitchFamily="34" charset="0"/>
              </a:rPr>
              <a:t>Vì</a:t>
            </a:r>
            <a:r>
              <a:rPr lang="en-US" dirty="0" smtClean="0">
                <a:latin typeface="Arial" pitchFamily="34" charset="0"/>
                <a:cs typeface="Arial" pitchFamily="34" charset="0"/>
              </a:rPr>
              <a:t> </a:t>
            </a:r>
            <a:r>
              <a:rPr lang="en-US" dirty="0" err="1" smtClean="0">
                <a:latin typeface="Arial" pitchFamily="34" charset="0"/>
                <a:cs typeface="Arial" pitchFamily="34" charset="0"/>
              </a:rPr>
              <a:t>sao</a:t>
            </a:r>
            <a:r>
              <a:rPr lang="en-US" dirty="0" smtClean="0">
                <a:latin typeface="Arial" pitchFamily="34" charset="0"/>
                <a:cs typeface="Arial" pitchFamily="34" charset="0"/>
              </a:rPr>
              <a:t> </a:t>
            </a:r>
            <a:r>
              <a:rPr lang="en-US" dirty="0" err="1" smtClean="0">
                <a:latin typeface="Arial" pitchFamily="34" charset="0"/>
                <a:cs typeface="Arial" pitchFamily="34" charset="0"/>
              </a:rPr>
              <a:t>lại</a:t>
            </a:r>
            <a:r>
              <a:rPr lang="en-US" dirty="0" smtClean="0">
                <a:latin typeface="Arial" pitchFamily="34" charset="0"/>
                <a:cs typeface="Arial" pitchFamily="34" charset="0"/>
              </a:rPr>
              <a:t> </a:t>
            </a:r>
            <a:r>
              <a:rPr lang="en-US" dirty="0" err="1" smtClean="0">
                <a:latin typeface="Arial" pitchFamily="34" charset="0"/>
                <a:cs typeface="Arial" pitchFamily="34" charset="0"/>
              </a:rPr>
              <a:t>là</a:t>
            </a:r>
            <a:r>
              <a:rPr lang="en-US" dirty="0" smtClean="0">
                <a:latin typeface="Arial" pitchFamily="34" charset="0"/>
                <a:cs typeface="Arial" pitchFamily="34" charset="0"/>
              </a:rPr>
              <a:t> Titanium?</a:t>
            </a:r>
            <a:endParaRPr lang="en-US" dirty="0">
              <a:latin typeface="VNI-Disney" pitchFamily="2" charset="0"/>
            </a:endParaRPr>
          </a:p>
        </p:txBody>
      </p:sp>
      <p:sp>
        <p:nvSpPr>
          <p:cNvPr id="6" name="TextBox 5"/>
          <p:cNvSpPr txBox="1"/>
          <p:nvPr/>
        </p:nvSpPr>
        <p:spPr>
          <a:xfrm>
            <a:off x="25908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pic>
        <p:nvPicPr>
          <p:cNvPr id="9" name="Picture 1" descr="-000012.png"/>
          <p:cNvPicPr>
            <a:picLocks/>
          </p:cNvPicPr>
          <p:nvPr/>
        </p:nvPicPr>
        <p:blipFill>
          <a:blip r:embed="rId4" cstate="print"/>
          <a:srcRect/>
          <a:stretch>
            <a:fillRect/>
          </a:stretch>
        </p:blipFill>
        <p:spPr bwMode="auto">
          <a:xfrm>
            <a:off x="381000" y="1295400"/>
            <a:ext cx="8229600" cy="5410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Explosion 1 9"/>
          <p:cNvSpPr/>
          <p:nvPr/>
        </p:nvSpPr>
        <p:spPr>
          <a:xfrm>
            <a:off x="6781800" y="1066800"/>
            <a:ext cx="2362200" cy="1828800"/>
          </a:xfrm>
          <a:prstGeom prst="irregularSeal1">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200" b="1" dirty="0" err="1" smtClean="0">
                <a:solidFill>
                  <a:schemeClr val="bg1">
                    <a:lumMod val="95000"/>
                  </a:schemeClr>
                </a:solidFill>
                <a:latin typeface="Times New Roman" pitchFamily="18" charset="0"/>
                <a:cs typeface="Times New Roman" pitchFamily="18" charset="0"/>
              </a:rPr>
              <a:t>Đến</a:t>
            </a:r>
            <a:r>
              <a:rPr lang="en-US" sz="1200" b="1" dirty="0" smtClean="0">
                <a:solidFill>
                  <a:schemeClr val="bg1">
                    <a:lumMod val="95000"/>
                  </a:schemeClr>
                </a:solidFill>
                <a:latin typeface="Times New Roman" pitchFamily="18" charset="0"/>
                <a:cs typeface="Times New Roman" pitchFamily="18" charset="0"/>
              </a:rPr>
              <a:t> </a:t>
            </a:r>
            <a:r>
              <a:rPr lang="en-US" sz="1200" b="1" dirty="0" err="1" smtClean="0">
                <a:solidFill>
                  <a:schemeClr val="bg1">
                    <a:lumMod val="95000"/>
                  </a:schemeClr>
                </a:solidFill>
                <a:latin typeface="Times New Roman" pitchFamily="18" charset="0"/>
                <a:cs typeface="Times New Roman" pitchFamily="18" charset="0"/>
              </a:rPr>
              <a:t>tháng</a:t>
            </a:r>
            <a:r>
              <a:rPr lang="en-US" sz="1200" b="1" dirty="0" smtClean="0">
                <a:solidFill>
                  <a:schemeClr val="bg1">
                    <a:lumMod val="95000"/>
                  </a:schemeClr>
                </a:solidFill>
                <a:latin typeface="Times New Roman" pitchFamily="18" charset="0"/>
                <a:cs typeface="Times New Roman" pitchFamily="18" charset="0"/>
              </a:rPr>
              <a:t> </a:t>
            </a:r>
            <a:r>
              <a:rPr lang="en-US" sz="1200" b="1" dirty="0" err="1" smtClean="0">
                <a:solidFill>
                  <a:schemeClr val="bg1">
                    <a:lumMod val="95000"/>
                  </a:schemeClr>
                </a:solidFill>
                <a:latin typeface="Times New Roman" pitchFamily="18" charset="0"/>
                <a:cs typeface="Times New Roman" pitchFamily="18" charset="0"/>
              </a:rPr>
              <a:t>tư</a:t>
            </a:r>
            <a:r>
              <a:rPr lang="en-US" sz="1200" b="1" dirty="0" smtClean="0">
                <a:solidFill>
                  <a:schemeClr val="bg1">
                    <a:lumMod val="95000"/>
                  </a:schemeClr>
                </a:solidFill>
                <a:latin typeface="Times New Roman" pitchFamily="18" charset="0"/>
                <a:cs typeface="Times New Roman" pitchFamily="18" charset="0"/>
              </a:rPr>
              <a:t> 2012, </a:t>
            </a:r>
            <a:r>
              <a:rPr lang="en-US" sz="1200" b="1" dirty="0" err="1" smtClean="0">
                <a:solidFill>
                  <a:schemeClr val="bg1">
                    <a:lumMod val="95000"/>
                  </a:schemeClr>
                </a:solidFill>
                <a:latin typeface="Times New Roman" pitchFamily="18" charset="0"/>
                <a:cs typeface="Times New Roman" pitchFamily="18" charset="0"/>
              </a:rPr>
              <a:t>hơn</a:t>
            </a:r>
            <a:r>
              <a:rPr lang="en-US" sz="1200" b="1" dirty="0" smtClean="0">
                <a:solidFill>
                  <a:schemeClr val="bg1">
                    <a:lumMod val="95000"/>
                  </a:schemeClr>
                </a:solidFill>
                <a:latin typeface="Times New Roman" pitchFamily="18" charset="0"/>
                <a:cs typeface="Times New Roman" pitchFamily="18" charset="0"/>
              </a:rPr>
              <a:t> 300,000 </a:t>
            </a:r>
            <a:r>
              <a:rPr lang="en-US" sz="1200" b="1" dirty="0" err="1" smtClean="0">
                <a:solidFill>
                  <a:schemeClr val="bg1">
                    <a:lumMod val="95000"/>
                  </a:schemeClr>
                </a:solidFill>
                <a:latin typeface="Times New Roman" pitchFamily="18" charset="0"/>
                <a:cs typeface="Times New Roman" pitchFamily="18" charset="0"/>
              </a:rPr>
              <a:t>nhà</a:t>
            </a:r>
            <a:r>
              <a:rPr lang="en-US" sz="1200" b="1" dirty="0" smtClean="0">
                <a:solidFill>
                  <a:schemeClr val="bg1">
                    <a:lumMod val="95000"/>
                  </a:schemeClr>
                </a:solidFill>
                <a:latin typeface="Times New Roman" pitchFamily="18" charset="0"/>
                <a:cs typeface="Times New Roman" pitchFamily="18" charset="0"/>
              </a:rPr>
              <a:t> </a:t>
            </a:r>
            <a:br>
              <a:rPr lang="en-US" sz="1200" b="1" dirty="0" smtClean="0">
                <a:solidFill>
                  <a:schemeClr val="bg1">
                    <a:lumMod val="95000"/>
                  </a:schemeClr>
                </a:solidFill>
                <a:latin typeface="Times New Roman" pitchFamily="18" charset="0"/>
                <a:cs typeface="Times New Roman" pitchFamily="18" charset="0"/>
              </a:rPr>
            </a:br>
            <a:r>
              <a:rPr lang="en-US" sz="1200" b="1" dirty="0" err="1" smtClean="0">
                <a:solidFill>
                  <a:schemeClr val="bg1">
                    <a:lumMod val="95000"/>
                  </a:schemeClr>
                </a:solidFill>
                <a:latin typeface="Times New Roman" pitchFamily="18" charset="0"/>
                <a:cs typeface="Times New Roman" pitchFamily="18" charset="0"/>
              </a:rPr>
              <a:t>phát</a:t>
            </a:r>
            <a:r>
              <a:rPr lang="en-US" sz="1200" b="1" dirty="0" smtClean="0">
                <a:solidFill>
                  <a:schemeClr val="bg1">
                    <a:lumMod val="95000"/>
                  </a:schemeClr>
                </a:solidFill>
                <a:latin typeface="Times New Roman" pitchFamily="18" charset="0"/>
                <a:cs typeface="Times New Roman" pitchFamily="18" charset="0"/>
              </a:rPr>
              <a:t> </a:t>
            </a:r>
            <a:r>
              <a:rPr lang="en-US" sz="1200" b="1" dirty="0" err="1" smtClean="0">
                <a:solidFill>
                  <a:schemeClr val="bg1">
                    <a:lumMod val="95000"/>
                  </a:schemeClr>
                </a:solidFill>
                <a:latin typeface="Times New Roman" pitchFamily="18" charset="0"/>
                <a:cs typeface="Times New Roman" pitchFamily="18" charset="0"/>
              </a:rPr>
              <a:t>triển</a:t>
            </a:r>
            <a:r>
              <a:rPr lang="en-US" sz="1200" b="1" dirty="0" smtClean="0">
                <a:solidFill>
                  <a:schemeClr val="bg1">
                    <a:lumMod val="95000"/>
                  </a:schemeClr>
                </a:solidFill>
                <a:latin typeface="Times New Roman" pitchFamily="18" charset="0"/>
                <a:cs typeface="Times New Roman" pitchFamily="18" charset="0"/>
              </a:rPr>
              <a:t> </a:t>
            </a:r>
          </a:p>
          <a:p>
            <a:pPr algn="ctr">
              <a:defRPr/>
            </a:pPr>
            <a:r>
              <a:rPr lang="en-US" sz="1200" b="1" dirty="0" err="1" smtClean="0">
                <a:solidFill>
                  <a:schemeClr val="bg1">
                    <a:lumMod val="95000"/>
                  </a:schemeClr>
                </a:solidFill>
                <a:latin typeface="Times New Roman" pitchFamily="18" charset="0"/>
                <a:cs typeface="Times New Roman" pitchFamily="18" charset="0"/>
              </a:rPr>
              <a:t>đăng</a:t>
            </a:r>
            <a:r>
              <a:rPr lang="en-US" sz="1200" b="1" dirty="0" smtClean="0">
                <a:solidFill>
                  <a:schemeClr val="bg1">
                    <a:lumMod val="95000"/>
                  </a:schemeClr>
                </a:solidFill>
                <a:latin typeface="Times New Roman" pitchFamily="18" charset="0"/>
                <a:cs typeface="Times New Roman" pitchFamily="18" charset="0"/>
              </a:rPr>
              <a:t> </a:t>
            </a:r>
            <a:r>
              <a:rPr lang="en-US" sz="1200" b="1" dirty="0" err="1" smtClean="0">
                <a:solidFill>
                  <a:schemeClr val="bg1">
                    <a:lumMod val="95000"/>
                  </a:schemeClr>
                </a:solidFill>
                <a:latin typeface="Times New Roman" pitchFamily="18" charset="0"/>
                <a:cs typeface="Times New Roman" pitchFamily="18" charset="0"/>
              </a:rPr>
              <a:t>ký</a:t>
            </a:r>
            <a:endParaRPr lang="en-IN" sz="1200" b="1" dirty="0">
              <a:solidFill>
                <a:schemeClr val="bg1">
                  <a:lumMod val="95000"/>
                </a:schemeClr>
              </a:solidFill>
              <a:latin typeface="Times New Roman" pitchFamily="18" charset="0"/>
              <a:cs typeface="Times New Roman" pitchFamily="18" charset="0"/>
            </a:endParaRPr>
          </a:p>
        </p:txBody>
      </p:sp>
      <p:sp>
        <p:nvSpPr>
          <p:cNvPr id="8" name="TextBox 1"/>
          <p:cNvSpPr txBox="1">
            <a:spLocks noChangeArrowheads="1"/>
          </p:cNvSpPr>
          <p:nvPr/>
        </p:nvSpPr>
        <p:spPr bwMode="auto">
          <a:xfrm>
            <a:off x="304800" y="838200"/>
            <a:ext cx="8382000" cy="584200"/>
          </a:xfrm>
          <a:prstGeom prst="rect">
            <a:avLst/>
          </a:prstGeom>
          <a:noFill/>
          <a:ln w="9525">
            <a:noFill/>
            <a:miter lim="800000"/>
            <a:headEnd/>
            <a:tailEnd/>
          </a:ln>
        </p:spPr>
        <p:txBody>
          <a:bodyPr>
            <a:spAutoFit/>
          </a:bodyPr>
          <a:lstStyle/>
          <a:p>
            <a:pPr algn="ctr">
              <a:defRPr/>
            </a:pPr>
            <a:r>
              <a:rPr lang="en-US" sz="3200" dirty="0" err="1" smtClean="0">
                <a:solidFill>
                  <a:schemeClr val="accent6">
                    <a:lumMod val="75000"/>
                  </a:schemeClr>
                </a:solidFill>
                <a:latin typeface="Times New Roman" pitchFamily="18" charset="0"/>
                <a:cs typeface="Times New Roman" pitchFamily="18" charset="0"/>
              </a:rPr>
              <a:t>Appcelerator</a:t>
            </a:r>
            <a:r>
              <a:rPr lang="en-US" sz="3200" dirty="0" smtClean="0">
                <a:solidFill>
                  <a:schemeClr val="accent6">
                    <a:lumMod val="75000"/>
                  </a:schemeClr>
                </a:solidFill>
                <a:latin typeface="Times New Roman" pitchFamily="18" charset="0"/>
                <a:cs typeface="Times New Roman" pitchFamily="18" charset="0"/>
              </a:rPr>
              <a:t> </a:t>
            </a:r>
            <a:r>
              <a:rPr lang="en-US" sz="3200" dirty="0" err="1" smtClean="0">
                <a:solidFill>
                  <a:schemeClr val="accent6">
                    <a:lumMod val="75000"/>
                  </a:schemeClr>
                </a:solidFill>
                <a:latin typeface="Times New Roman" pitchFamily="18" charset="0"/>
                <a:cs typeface="Times New Roman" pitchFamily="18" charset="0"/>
              </a:rPr>
              <a:t>và</a:t>
            </a:r>
            <a:r>
              <a:rPr lang="en-US" sz="3200" dirty="0" smtClean="0">
                <a:solidFill>
                  <a:schemeClr val="accent6">
                    <a:lumMod val="75000"/>
                  </a:schemeClr>
                </a:solidFill>
                <a:latin typeface="Times New Roman" pitchFamily="18" charset="0"/>
                <a:cs typeface="Times New Roman" pitchFamily="18" charset="0"/>
              </a:rPr>
              <a:t> </a:t>
            </a:r>
            <a:r>
              <a:rPr lang="en-US" sz="3200" dirty="0" err="1" smtClean="0">
                <a:solidFill>
                  <a:schemeClr val="accent6">
                    <a:lumMod val="75000"/>
                  </a:schemeClr>
                </a:solidFill>
                <a:latin typeface="Times New Roman" pitchFamily="18" charset="0"/>
                <a:cs typeface="Times New Roman" pitchFamily="18" charset="0"/>
              </a:rPr>
              <a:t>nhà</a:t>
            </a:r>
            <a:r>
              <a:rPr lang="en-US" sz="3200" dirty="0" smtClean="0">
                <a:solidFill>
                  <a:schemeClr val="accent6">
                    <a:lumMod val="75000"/>
                  </a:schemeClr>
                </a:solidFill>
                <a:latin typeface="Times New Roman" pitchFamily="18" charset="0"/>
                <a:cs typeface="Times New Roman" pitchFamily="18" charset="0"/>
              </a:rPr>
              <a:t> </a:t>
            </a:r>
            <a:r>
              <a:rPr lang="en-US" sz="3200" dirty="0" err="1" smtClean="0">
                <a:solidFill>
                  <a:schemeClr val="accent6">
                    <a:lumMod val="75000"/>
                  </a:schemeClr>
                </a:solidFill>
                <a:latin typeface="Times New Roman" pitchFamily="18" charset="0"/>
                <a:cs typeface="Times New Roman" pitchFamily="18" charset="0"/>
              </a:rPr>
              <a:t>phát</a:t>
            </a:r>
            <a:r>
              <a:rPr lang="en-US" sz="3200" dirty="0" smtClean="0">
                <a:solidFill>
                  <a:schemeClr val="accent6">
                    <a:lumMod val="75000"/>
                  </a:schemeClr>
                </a:solidFill>
                <a:latin typeface="Times New Roman" pitchFamily="18" charset="0"/>
                <a:cs typeface="Times New Roman" pitchFamily="18" charset="0"/>
              </a:rPr>
              <a:t> </a:t>
            </a:r>
            <a:r>
              <a:rPr lang="en-US" sz="3200" dirty="0" err="1" smtClean="0">
                <a:solidFill>
                  <a:schemeClr val="accent6">
                    <a:lumMod val="75000"/>
                  </a:schemeClr>
                </a:solidFill>
                <a:latin typeface="Times New Roman" pitchFamily="18" charset="0"/>
                <a:cs typeface="Times New Roman" pitchFamily="18" charset="0"/>
              </a:rPr>
              <a:t>triển</a:t>
            </a:r>
            <a:endParaRPr lang="en-US" sz="3200" dirty="0">
              <a:solidFill>
                <a:schemeClr val="accent6">
                  <a:lumMod val="75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1"/>
            <a:ext cx="9146981" cy="6858000"/>
          </a:xfrm>
          <a:prstGeom prst="rect">
            <a:avLst/>
          </a:prstGeom>
          <a:noFill/>
        </p:spPr>
      </p:pic>
      <p:sp>
        <p:nvSpPr>
          <p:cNvPr id="2" name="Title 1"/>
          <p:cNvSpPr>
            <a:spLocks noGrp="1"/>
          </p:cNvSpPr>
          <p:nvPr>
            <p:ph type="title"/>
          </p:nvPr>
        </p:nvSpPr>
        <p:spPr>
          <a:xfrm>
            <a:off x="457200" y="76200"/>
            <a:ext cx="8229600" cy="1399032"/>
          </a:xfrm>
        </p:spPr>
        <p:txBody>
          <a:bodyPr/>
          <a:lstStyle/>
          <a:p>
            <a:pPr algn="ctr"/>
            <a:r>
              <a:rPr lang="en-US" dirty="0">
                <a:latin typeface="Arial" pitchFamily="34" charset="0"/>
                <a:cs typeface="Arial" pitchFamily="34" charset="0"/>
              </a:rPr>
              <a:t>Ứ</a:t>
            </a:r>
            <a:r>
              <a:rPr lang="vi-VN" dirty="0" smtClean="0">
                <a:latin typeface="Arial" pitchFamily="34" charset="0"/>
                <a:cs typeface="Arial" pitchFamily="34" charset="0"/>
              </a:rPr>
              <a:t>ng </a:t>
            </a:r>
            <a:r>
              <a:rPr lang="vi-VN" dirty="0">
                <a:latin typeface="Arial" pitchFamily="34" charset="0"/>
                <a:cs typeface="Arial" pitchFamily="34" charset="0"/>
              </a:rPr>
              <a:t>dụng được phát triển bỏi </a:t>
            </a:r>
            <a:br>
              <a:rPr lang="vi-VN" dirty="0">
                <a:latin typeface="Arial" pitchFamily="34" charset="0"/>
                <a:cs typeface="Arial" pitchFamily="34" charset="0"/>
              </a:rPr>
            </a:br>
            <a:r>
              <a:rPr lang="vi-VN" dirty="0">
                <a:latin typeface="Arial" pitchFamily="34" charset="0"/>
                <a:cs typeface="Arial" pitchFamily="34" charset="0"/>
              </a:rPr>
              <a:t>Titanium</a:t>
            </a:r>
            <a:r>
              <a:rPr lang="en-US" dirty="0" smtClean="0">
                <a:latin typeface="Arial" pitchFamily="34" charset="0"/>
                <a:cs typeface="Arial" pitchFamily="34" charset="0"/>
              </a:rPr>
              <a:t>?</a:t>
            </a:r>
            <a:endParaRPr lang="en-US" dirty="0">
              <a:latin typeface="VNI-Disney" pitchFamily="2" charset="0"/>
            </a:endParaRPr>
          </a:p>
        </p:txBody>
      </p:sp>
      <p:pic>
        <p:nvPicPr>
          <p:cNvPr id="8" name="Picture 1" descr="-000019.png"/>
          <p:cNvPicPr>
            <a:picLocks noGrp="1"/>
          </p:cNvPicPr>
          <p:nvPr>
            <p:ph idx="1"/>
          </p:nvPr>
        </p:nvPicPr>
        <p:blipFill>
          <a:blip r:embed="rId4" cstate="print"/>
          <a:stretch>
            <a:fillRect/>
          </a:stretch>
        </p:blipFill>
        <p:spPr>
          <a:xfrm>
            <a:off x="0" y="1882774"/>
            <a:ext cx="9144000" cy="4975225"/>
          </a:xfrm>
          <a:noFill/>
        </p:spPr>
      </p:pic>
      <p:sp>
        <p:nvSpPr>
          <p:cNvPr id="6" name="TextBox 5"/>
          <p:cNvSpPr txBox="1"/>
          <p:nvPr/>
        </p:nvSpPr>
        <p:spPr>
          <a:xfrm>
            <a:off x="25908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1"/>
            <a:ext cx="9146981" cy="6858000"/>
          </a:xfrm>
          <a:prstGeom prst="rect">
            <a:avLst/>
          </a:prstGeom>
          <a:noFill/>
        </p:spPr>
      </p:pic>
      <p:sp>
        <p:nvSpPr>
          <p:cNvPr id="2" name="Title 1"/>
          <p:cNvSpPr>
            <a:spLocks noGrp="1"/>
          </p:cNvSpPr>
          <p:nvPr>
            <p:ph type="title"/>
          </p:nvPr>
        </p:nvSpPr>
        <p:spPr>
          <a:xfrm>
            <a:off x="457200" y="152400"/>
            <a:ext cx="8229600" cy="1399032"/>
          </a:xfrm>
        </p:spPr>
        <p:txBody>
          <a:bodyPr/>
          <a:lstStyle/>
          <a:p>
            <a:pPr algn="ctr"/>
            <a:r>
              <a:rPr lang="en-US" dirty="0" err="1" smtClean="0">
                <a:latin typeface="Arial" pitchFamily="34" charset="0"/>
                <a:cs typeface="Arial" pitchFamily="34" charset="0"/>
              </a:rPr>
              <a:t>Vì</a:t>
            </a:r>
            <a:r>
              <a:rPr lang="en-US" dirty="0" smtClean="0">
                <a:latin typeface="Arial" pitchFamily="34" charset="0"/>
                <a:cs typeface="Arial" pitchFamily="34" charset="0"/>
              </a:rPr>
              <a:t> </a:t>
            </a:r>
            <a:r>
              <a:rPr lang="en-US" dirty="0" err="1" smtClean="0">
                <a:latin typeface="Arial" pitchFamily="34" charset="0"/>
                <a:cs typeface="Arial" pitchFamily="34" charset="0"/>
              </a:rPr>
              <a:t>sao</a:t>
            </a:r>
            <a:r>
              <a:rPr lang="en-US" dirty="0" smtClean="0">
                <a:latin typeface="Arial" pitchFamily="34" charset="0"/>
                <a:cs typeface="Arial" pitchFamily="34" charset="0"/>
              </a:rPr>
              <a:t> </a:t>
            </a:r>
            <a:r>
              <a:rPr lang="en-US" dirty="0" err="1" smtClean="0">
                <a:latin typeface="Arial" pitchFamily="34" charset="0"/>
                <a:cs typeface="Arial" pitchFamily="34" charset="0"/>
              </a:rPr>
              <a:t>lại</a:t>
            </a:r>
            <a:r>
              <a:rPr lang="en-US" dirty="0" smtClean="0">
                <a:latin typeface="Arial" pitchFamily="34" charset="0"/>
                <a:cs typeface="Arial" pitchFamily="34" charset="0"/>
              </a:rPr>
              <a:t> </a:t>
            </a:r>
            <a:r>
              <a:rPr lang="en-US" dirty="0" err="1" smtClean="0">
                <a:latin typeface="Arial" pitchFamily="34" charset="0"/>
                <a:cs typeface="Arial" pitchFamily="34" charset="0"/>
              </a:rPr>
              <a:t>là</a:t>
            </a:r>
            <a:r>
              <a:rPr lang="en-US" dirty="0" smtClean="0">
                <a:latin typeface="Arial" pitchFamily="34" charset="0"/>
                <a:cs typeface="Arial" pitchFamily="34" charset="0"/>
              </a:rPr>
              <a:t> Titanium?</a:t>
            </a:r>
            <a:endParaRPr lang="en-US" dirty="0">
              <a:latin typeface="VNI-Disney" pitchFamily="2" charset="0"/>
            </a:endParaRPr>
          </a:p>
        </p:txBody>
      </p:sp>
      <p:pic>
        <p:nvPicPr>
          <p:cNvPr id="9" name="Picture 1" descr="-000021.png"/>
          <p:cNvPicPr>
            <a:picLocks noGrp="1"/>
          </p:cNvPicPr>
          <p:nvPr>
            <p:ph idx="1"/>
          </p:nvPr>
        </p:nvPicPr>
        <p:blipFill>
          <a:blip r:embed="rId4" cstate="print"/>
          <a:stretch>
            <a:fillRect/>
          </a:stretch>
        </p:blipFill>
        <p:spPr>
          <a:xfrm>
            <a:off x="0" y="1882774"/>
            <a:ext cx="9144000" cy="4975226"/>
          </a:xfrm>
          <a:noFill/>
        </p:spPr>
      </p:pic>
      <p:sp>
        <p:nvSpPr>
          <p:cNvPr id="6" name="TextBox 5"/>
          <p:cNvSpPr txBox="1"/>
          <p:nvPr/>
        </p:nvSpPr>
        <p:spPr>
          <a:xfrm>
            <a:off x="25908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sp>
        <p:nvSpPr>
          <p:cNvPr id="8" name="TextBox 5"/>
          <p:cNvSpPr txBox="1">
            <a:spLocks noChangeArrowheads="1"/>
          </p:cNvSpPr>
          <p:nvPr/>
        </p:nvSpPr>
        <p:spPr bwMode="auto">
          <a:xfrm>
            <a:off x="0" y="1138238"/>
            <a:ext cx="8382000" cy="584200"/>
          </a:xfrm>
          <a:prstGeom prst="rect">
            <a:avLst/>
          </a:prstGeom>
          <a:noFill/>
          <a:ln w="9525">
            <a:noFill/>
            <a:miter lim="800000"/>
            <a:headEnd/>
            <a:tailEnd/>
          </a:ln>
        </p:spPr>
        <p:txBody>
          <a:bodyPr>
            <a:spAutoFit/>
          </a:bodyPr>
          <a:lstStyle/>
          <a:p>
            <a:pPr algn="ctr">
              <a:defRPr/>
            </a:pPr>
            <a:r>
              <a:rPr lang="en-US" sz="3200" dirty="0" err="1" smtClean="0">
                <a:solidFill>
                  <a:schemeClr val="accent6">
                    <a:lumMod val="75000"/>
                  </a:schemeClr>
                </a:solidFill>
                <a:latin typeface="Times New Roman" pitchFamily="18" charset="0"/>
                <a:cs typeface="Times New Roman" pitchFamily="18" charset="0"/>
              </a:rPr>
              <a:t>Vài</a:t>
            </a:r>
            <a:r>
              <a:rPr lang="en-US" sz="3200" dirty="0" smtClean="0">
                <a:solidFill>
                  <a:schemeClr val="accent6">
                    <a:lumMod val="75000"/>
                  </a:schemeClr>
                </a:solidFill>
                <a:latin typeface="Times New Roman" pitchFamily="18" charset="0"/>
                <a:cs typeface="Times New Roman" pitchFamily="18" charset="0"/>
              </a:rPr>
              <a:t> app </a:t>
            </a:r>
            <a:r>
              <a:rPr lang="en-US" sz="3200" dirty="0" err="1" smtClean="0">
                <a:solidFill>
                  <a:schemeClr val="accent6">
                    <a:lumMod val="75000"/>
                  </a:schemeClr>
                </a:solidFill>
                <a:latin typeface="Times New Roman" pitchFamily="18" charset="0"/>
                <a:cs typeface="Times New Roman" pitchFamily="18" charset="0"/>
              </a:rPr>
              <a:t>khác</a:t>
            </a:r>
            <a:r>
              <a:rPr lang="en-US" sz="3200" dirty="0" smtClean="0">
                <a:solidFill>
                  <a:schemeClr val="accent6">
                    <a:lumMod val="75000"/>
                  </a:schemeClr>
                </a:solidFill>
                <a:latin typeface="Times New Roman" pitchFamily="18" charset="0"/>
                <a:cs typeface="Times New Roman" pitchFamily="18" charset="0"/>
              </a:rPr>
              <a:t> </a:t>
            </a:r>
            <a:r>
              <a:rPr lang="en-US" sz="3200" dirty="0" err="1" smtClean="0">
                <a:solidFill>
                  <a:schemeClr val="accent6">
                    <a:lumMod val="75000"/>
                  </a:schemeClr>
                </a:solidFill>
                <a:latin typeface="Times New Roman" pitchFamily="18" charset="0"/>
                <a:cs typeface="Times New Roman" pitchFamily="18" charset="0"/>
              </a:rPr>
              <a:t>nữa</a:t>
            </a:r>
            <a:r>
              <a:rPr lang="en-US" sz="3200" dirty="0" smtClean="0">
                <a:solidFill>
                  <a:schemeClr val="accent6">
                    <a:lumMod val="75000"/>
                  </a:schemeClr>
                </a:solidFill>
                <a:latin typeface="Times New Roman" pitchFamily="18" charset="0"/>
                <a:cs typeface="Times New Roman" pitchFamily="18" charset="0"/>
              </a:rPr>
              <a:t>….</a:t>
            </a:r>
            <a:endParaRPr lang="en-US" sz="3200" dirty="0">
              <a:solidFill>
                <a:schemeClr val="accent6">
                  <a:lumMod val="75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1"/>
            <a:ext cx="9146981" cy="6858000"/>
          </a:xfrm>
          <a:prstGeom prst="rect">
            <a:avLst/>
          </a:prstGeom>
          <a:noFill/>
        </p:spPr>
      </p:pic>
      <p:sp>
        <p:nvSpPr>
          <p:cNvPr id="2" name="Title 1"/>
          <p:cNvSpPr>
            <a:spLocks noGrp="1"/>
          </p:cNvSpPr>
          <p:nvPr>
            <p:ph type="title"/>
          </p:nvPr>
        </p:nvSpPr>
        <p:spPr>
          <a:xfrm>
            <a:off x="457200" y="-27432"/>
            <a:ext cx="8229600" cy="1399032"/>
          </a:xfrm>
        </p:spPr>
        <p:txBody>
          <a:bodyPr/>
          <a:lstStyle/>
          <a:p>
            <a:pPr algn="ctr"/>
            <a:r>
              <a:rPr lang="en-US" dirty="0" err="1" smtClean="0">
                <a:latin typeface="Arial" pitchFamily="34" charset="0"/>
                <a:cs typeface="Arial" pitchFamily="34" charset="0"/>
              </a:rPr>
              <a:t>Vì</a:t>
            </a:r>
            <a:r>
              <a:rPr lang="en-US" dirty="0" smtClean="0">
                <a:latin typeface="Arial" pitchFamily="34" charset="0"/>
                <a:cs typeface="Arial" pitchFamily="34" charset="0"/>
              </a:rPr>
              <a:t> </a:t>
            </a:r>
            <a:r>
              <a:rPr lang="en-US" dirty="0" err="1" smtClean="0">
                <a:latin typeface="Arial" pitchFamily="34" charset="0"/>
                <a:cs typeface="Arial" pitchFamily="34" charset="0"/>
              </a:rPr>
              <a:t>sao</a:t>
            </a:r>
            <a:r>
              <a:rPr lang="en-US" dirty="0" smtClean="0">
                <a:latin typeface="Arial" pitchFamily="34" charset="0"/>
                <a:cs typeface="Arial" pitchFamily="34" charset="0"/>
              </a:rPr>
              <a:t> </a:t>
            </a:r>
            <a:r>
              <a:rPr lang="en-US" dirty="0" err="1" smtClean="0">
                <a:latin typeface="Arial" pitchFamily="34" charset="0"/>
                <a:cs typeface="Arial" pitchFamily="34" charset="0"/>
              </a:rPr>
              <a:t>lại</a:t>
            </a:r>
            <a:r>
              <a:rPr lang="en-US" dirty="0" smtClean="0">
                <a:latin typeface="Arial" pitchFamily="34" charset="0"/>
                <a:cs typeface="Arial" pitchFamily="34" charset="0"/>
              </a:rPr>
              <a:t> </a:t>
            </a:r>
            <a:r>
              <a:rPr lang="en-US" dirty="0" err="1" smtClean="0">
                <a:latin typeface="Arial" pitchFamily="34" charset="0"/>
                <a:cs typeface="Arial" pitchFamily="34" charset="0"/>
              </a:rPr>
              <a:t>là</a:t>
            </a:r>
            <a:r>
              <a:rPr lang="en-US" dirty="0" smtClean="0">
                <a:latin typeface="Arial" pitchFamily="34" charset="0"/>
                <a:cs typeface="Arial" pitchFamily="34" charset="0"/>
              </a:rPr>
              <a:t> Titanium?</a:t>
            </a:r>
            <a:endParaRPr lang="en-US" dirty="0">
              <a:latin typeface="VNI-Disney" pitchFamily="2" charset="0"/>
            </a:endParaRPr>
          </a:p>
        </p:txBody>
      </p:sp>
      <p:pic>
        <p:nvPicPr>
          <p:cNvPr id="9" name="Picture 1" descr="-000033.png"/>
          <p:cNvPicPr>
            <a:picLocks noGrp="1"/>
          </p:cNvPicPr>
          <p:nvPr>
            <p:ph idx="1"/>
          </p:nvPr>
        </p:nvPicPr>
        <p:blipFill>
          <a:blip r:embed="rId4" cstate="print"/>
          <a:stretch>
            <a:fillRect/>
          </a:stretch>
        </p:blipFill>
        <p:spPr>
          <a:xfrm>
            <a:off x="0" y="1882774"/>
            <a:ext cx="8915400" cy="4975226"/>
          </a:xfrm>
          <a:noFill/>
        </p:spPr>
      </p:pic>
      <p:sp>
        <p:nvSpPr>
          <p:cNvPr id="6" name="TextBox 5"/>
          <p:cNvSpPr txBox="1"/>
          <p:nvPr/>
        </p:nvSpPr>
        <p:spPr>
          <a:xfrm>
            <a:off x="25908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sp>
        <p:nvSpPr>
          <p:cNvPr id="8" name="TextBox 5"/>
          <p:cNvSpPr txBox="1">
            <a:spLocks noChangeArrowheads="1"/>
          </p:cNvSpPr>
          <p:nvPr/>
        </p:nvSpPr>
        <p:spPr bwMode="auto">
          <a:xfrm>
            <a:off x="395288" y="1214438"/>
            <a:ext cx="8382000" cy="584200"/>
          </a:xfrm>
          <a:prstGeom prst="rect">
            <a:avLst/>
          </a:prstGeom>
          <a:noFill/>
          <a:ln w="9525">
            <a:noFill/>
            <a:miter lim="800000"/>
            <a:headEnd/>
            <a:tailEnd/>
          </a:ln>
        </p:spPr>
        <p:txBody>
          <a:bodyPr>
            <a:spAutoFit/>
          </a:bodyPr>
          <a:lstStyle/>
          <a:p>
            <a:pPr algn="ctr">
              <a:defRPr/>
            </a:pPr>
            <a:r>
              <a:rPr lang="en-US" sz="3200" dirty="0" smtClean="0">
                <a:solidFill>
                  <a:schemeClr val="accent6">
                    <a:lumMod val="75000"/>
                  </a:schemeClr>
                </a:solidFill>
                <a:latin typeface="Times New Roman" pitchFamily="18" charset="0"/>
                <a:cs typeface="Times New Roman" pitchFamily="18" charset="0"/>
              </a:rPr>
              <a:t>Top </a:t>
            </a:r>
            <a:r>
              <a:rPr lang="en-US" sz="3200" dirty="0" err="1" smtClean="0">
                <a:solidFill>
                  <a:schemeClr val="accent6">
                    <a:lumMod val="75000"/>
                  </a:schemeClr>
                </a:solidFill>
                <a:latin typeface="Times New Roman" pitchFamily="18" charset="0"/>
                <a:cs typeface="Times New Roman" pitchFamily="18" charset="0"/>
              </a:rPr>
              <a:t>thương</a:t>
            </a:r>
            <a:r>
              <a:rPr lang="en-US" sz="3200" dirty="0" smtClean="0">
                <a:solidFill>
                  <a:schemeClr val="accent6">
                    <a:lumMod val="75000"/>
                  </a:schemeClr>
                </a:solidFill>
                <a:latin typeface="Times New Roman" pitchFamily="18" charset="0"/>
                <a:cs typeface="Times New Roman" pitchFamily="18" charset="0"/>
              </a:rPr>
              <a:t> </a:t>
            </a:r>
            <a:r>
              <a:rPr lang="en-US" sz="3200" dirty="0" err="1" smtClean="0">
                <a:solidFill>
                  <a:schemeClr val="accent6">
                    <a:lumMod val="75000"/>
                  </a:schemeClr>
                </a:solidFill>
                <a:latin typeface="Times New Roman" pitchFamily="18" charset="0"/>
                <a:cs typeface="Times New Roman" pitchFamily="18" charset="0"/>
              </a:rPr>
              <a:t>hiệu</a:t>
            </a:r>
            <a:r>
              <a:rPr lang="en-US" sz="3200" dirty="0" smtClean="0">
                <a:solidFill>
                  <a:schemeClr val="accent6">
                    <a:lumMod val="75000"/>
                  </a:schemeClr>
                </a:solidFill>
                <a:latin typeface="Times New Roman" pitchFamily="18" charset="0"/>
                <a:cs typeface="Times New Roman" pitchFamily="18" charset="0"/>
              </a:rPr>
              <a:t> </a:t>
            </a:r>
            <a:r>
              <a:rPr lang="en-US" sz="3200" dirty="0" err="1" smtClean="0">
                <a:solidFill>
                  <a:schemeClr val="accent6">
                    <a:lumMod val="75000"/>
                  </a:schemeClr>
                </a:solidFill>
                <a:latin typeface="Times New Roman" pitchFamily="18" charset="0"/>
                <a:cs typeface="Times New Roman" pitchFamily="18" charset="0"/>
              </a:rPr>
              <a:t>sử</a:t>
            </a:r>
            <a:r>
              <a:rPr lang="en-US" sz="3200" dirty="0" smtClean="0">
                <a:solidFill>
                  <a:schemeClr val="accent6">
                    <a:lumMod val="75000"/>
                  </a:schemeClr>
                </a:solidFill>
                <a:latin typeface="Times New Roman" pitchFamily="18" charset="0"/>
                <a:cs typeface="Times New Roman" pitchFamily="18" charset="0"/>
              </a:rPr>
              <a:t> </a:t>
            </a:r>
            <a:r>
              <a:rPr lang="en-US" sz="3200" dirty="0" err="1" smtClean="0">
                <a:solidFill>
                  <a:schemeClr val="accent6">
                    <a:lumMod val="75000"/>
                  </a:schemeClr>
                </a:solidFill>
                <a:latin typeface="Times New Roman" pitchFamily="18" charset="0"/>
                <a:cs typeface="Times New Roman" pitchFamily="18" charset="0"/>
              </a:rPr>
              <a:t>dụng</a:t>
            </a:r>
            <a:r>
              <a:rPr lang="en-US" sz="3200" dirty="0" smtClean="0">
                <a:solidFill>
                  <a:schemeClr val="accent6">
                    <a:lumMod val="75000"/>
                  </a:schemeClr>
                </a:solidFill>
                <a:latin typeface="Times New Roman" pitchFamily="18" charset="0"/>
                <a:cs typeface="Times New Roman" pitchFamily="18" charset="0"/>
              </a:rPr>
              <a:t> </a:t>
            </a:r>
            <a:r>
              <a:rPr lang="en-US" sz="3200" dirty="0" err="1" smtClean="0">
                <a:solidFill>
                  <a:schemeClr val="accent6">
                    <a:lumMod val="75000"/>
                  </a:schemeClr>
                </a:solidFill>
                <a:latin typeface="Times New Roman" pitchFamily="18" charset="0"/>
                <a:cs typeface="Times New Roman" pitchFamily="18" charset="0"/>
              </a:rPr>
              <a:t>Appcelerator</a:t>
            </a:r>
            <a:r>
              <a:rPr lang="en-US" sz="3200" dirty="0">
                <a:solidFill>
                  <a:schemeClr val="accent6">
                    <a:lumMod val="75000"/>
                  </a:schemeClr>
                </a:solidFill>
                <a:latin typeface="Times New Roman" pitchFamily="18" charset="0"/>
                <a:cs typeface="Times New Roman" pitchFamily="18" charset="0"/>
              </a:rPr>
              <a:t>…</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1"/>
            <a:ext cx="9146981" cy="6858000"/>
          </a:xfrm>
          <a:prstGeom prst="rect">
            <a:avLst/>
          </a:prstGeom>
          <a:noFill/>
        </p:spPr>
      </p:pic>
      <p:sp>
        <p:nvSpPr>
          <p:cNvPr id="2" name="Title 1"/>
          <p:cNvSpPr>
            <a:spLocks noGrp="1"/>
          </p:cNvSpPr>
          <p:nvPr>
            <p:ph type="title"/>
          </p:nvPr>
        </p:nvSpPr>
        <p:spPr/>
        <p:txBody>
          <a:bodyPr/>
          <a:lstStyle/>
          <a:p>
            <a:pPr algn="ctr"/>
            <a:r>
              <a:rPr lang="en-US" dirty="0" err="1" smtClean="0">
                <a:latin typeface="Arial" pitchFamily="34" charset="0"/>
                <a:cs typeface="Arial" pitchFamily="34" charset="0"/>
              </a:rPr>
              <a:t>Vì</a:t>
            </a:r>
            <a:r>
              <a:rPr lang="en-US" dirty="0" smtClean="0">
                <a:latin typeface="Arial" pitchFamily="34" charset="0"/>
                <a:cs typeface="Arial" pitchFamily="34" charset="0"/>
              </a:rPr>
              <a:t> </a:t>
            </a:r>
            <a:r>
              <a:rPr lang="en-US" dirty="0" err="1" smtClean="0">
                <a:latin typeface="Arial" pitchFamily="34" charset="0"/>
                <a:cs typeface="Arial" pitchFamily="34" charset="0"/>
              </a:rPr>
              <a:t>sao</a:t>
            </a:r>
            <a:r>
              <a:rPr lang="en-US" dirty="0" smtClean="0">
                <a:latin typeface="Arial" pitchFamily="34" charset="0"/>
                <a:cs typeface="Arial" pitchFamily="34" charset="0"/>
              </a:rPr>
              <a:t> </a:t>
            </a:r>
            <a:r>
              <a:rPr lang="en-US" dirty="0" err="1" smtClean="0">
                <a:latin typeface="Arial" pitchFamily="34" charset="0"/>
                <a:cs typeface="Arial" pitchFamily="34" charset="0"/>
              </a:rPr>
              <a:t>lại</a:t>
            </a:r>
            <a:r>
              <a:rPr lang="en-US" dirty="0" smtClean="0">
                <a:latin typeface="Arial" pitchFamily="34" charset="0"/>
                <a:cs typeface="Arial" pitchFamily="34" charset="0"/>
              </a:rPr>
              <a:t> </a:t>
            </a:r>
            <a:r>
              <a:rPr lang="en-US" dirty="0" err="1" smtClean="0">
                <a:latin typeface="Arial" pitchFamily="34" charset="0"/>
                <a:cs typeface="Arial" pitchFamily="34" charset="0"/>
              </a:rPr>
              <a:t>là</a:t>
            </a:r>
            <a:r>
              <a:rPr lang="en-US" dirty="0" smtClean="0">
                <a:latin typeface="Arial" pitchFamily="34" charset="0"/>
                <a:cs typeface="Arial" pitchFamily="34" charset="0"/>
              </a:rPr>
              <a:t> Titanium?</a:t>
            </a:r>
            <a:endParaRPr lang="en-US" dirty="0">
              <a:latin typeface="VNI-Disney" pitchFamily="2" charset="0"/>
            </a:endParaRPr>
          </a:p>
        </p:txBody>
      </p:sp>
      <p:pic>
        <p:nvPicPr>
          <p:cNvPr id="9" name="Picture 1" descr="-000034.png"/>
          <p:cNvPicPr>
            <a:picLocks noGrp="1"/>
          </p:cNvPicPr>
          <p:nvPr>
            <p:ph idx="1"/>
          </p:nvPr>
        </p:nvPicPr>
        <p:blipFill>
          <a:blip r:embed="rId4" cstate="print"/>
          <a:stretch>
            <a:fillRect/>
          </a:stretch>
        </p:blipFill>
        <p:spPr>
          <a:xfrm>
            <a:off x="0" y="1882774"/>
            <a:ext cx="9144000" cy="4975226"/>
          </a:xfrm>
          <a:noFill/>
        </p:spPr>
      </p:pic>
      <p:sp>
        <p:nvSpPr>
          <p:cNvPr id="6" name="TextBox 5"/>
          <p:cNvSpPr txBox="1"/>
          <p:nvPr/>
        </p:nvSpPr>
        <p:spPr>
          <a:xfrm>
            <a:off x="25908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sp>
        <p:nvSpPr>
          <p:cNvPr id="8" name="TextBox 5"/>
          <p:cNvSpPr txBox="1">
            <a:spLocks noChangeArrowheads="1"/>
          </p:cNvSpPr>
          <p:nvPr/>
        </p:nvSpPr>
        <p:spPr bwMode="auto">
          <a:xfrm>
            <a:off x="319088" y="1138238"/>
            <a:ext cx="8382000" cy="584200"/>
          </a:xfrm>
          <a:prstGeom prst="rect">
            <a:avLst/>
          </a:prstGeom>
          <a:noFill/>
          <a:ln w="9525">
            <a:noFill/>
            <a:miter lim="800000"/>
            <a:headEnd/>
            <a:tailEnd/>
          </a:ln>
        </p:spPr>
        <p:txBody>
          <a:bodyPr>
            <a:spAutoFit/>
          </a:bodyPr>
          <a:lstStyle/>
          <a:p>
            <a:pPr algn="ctr">
              <a:defRPr/>
            </a:pPr>
            <a:r>
              <a:rPr lang="en-US" sz="3200" dirty="0">
                <a:solidFill>
                  <a:schemeClr val="accent6">
                    <a:lumMod val="75000"/>
                  </a:schemeClr>
                </a:solidFill>
                <a:latin typeface="Times New Roman" pitchFamily="18" charset="0"/>
                <a:cs typeface="Times New Roman" pitchFamily="18" charset="0"/>
              </a:rPr>
              <a:t>Top apps </a:t>
            </a:r>
            <a:r>
              <a:rPr lang="en-US" sz="3200" dirty="0" err="1" smtClean="0">
                <a:solidFill>
                  <a:schemeClr val="accent6">
                    <a:lumMod val="75000"/>
                  </a:schemeClr>
                </a:solidFill>
                <a:latin typeface="Times New Roman" pitchFamily="18" charset="0"/>
                <a:cs typeface="Times New Roman" pitchFamily="18" charset="0"/>
              </a:rPr>
              <a:t>tại</a:t>
            </a:r>
            <a:r>
              <a:rPr lang="en-US" sz="3200" dirty="0" smtClean="0">
                <a:solidFill>
                  <a:schemeClr val="accent6">
                    <a:lumMod val="75000"/>
                  </a:schemeClr>
                </a:solidFill>
                <a:latin typeface="Times New Roman" pitchFamily="18" charset="0"/>
                <a:cs typeface="Times New Roman" pitchFamily="18" charset="0"/>
              </a:rPr>
              <a:t> App </a:t>
            </a:r>
            <a:r>
              <a:rPr lang="en-US" sz="3200" dirty="0">
                <a:solidFill>
                  <a:schemeClr val="accent6">
                    <a:lumMod val="75000"/>
                  </a:schemeClr>
                </a:solidFill>
                <a:latin typeface="Times New Roman" pitchFamily="18" charset="0"/>
                <a:cs typeface="Times New Roman" pitchFamily="18" charset="0"/>
              </a:rPr>
              <a:t>Stores…</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2" cstate="print"/>
          <a:srcRect/>
          <a:stretch>
            <a:fillRect/>
          </a:stretch>
        </p:blipFill>
        <p:spPr bwMode="auto">
          <a:xfrm>
            <a:off x="-2981" y="1"/>
            <a:ext cx="9146981" cy="6858000"/>
          </a:xfrm>
          <a:prstGeom prst="rect">
            <a:avLst/>
          </a:prstGeom>
          <a:noFill/>
        </p:spPr>
      </p:pic>
      <p:sp>
        <p:nvSpPr>
          <p:cNvPr id="2" name="Title 1"/>
          <p:cNvSpPr>
            <a:spLocks noGrp="1"/>
          </p:cNvSpPr>
          <p:nvPr>
            <p:ph type="title"/>
          </p:nvPr>
        </p:nvSpPr>
        <p:spPr>
          <a:xfrm>
            <a:off x="457200" y="76200"/>
            <a:ext cx="8229600" cy="1399032"/>
          </a:xfrm>
        </p:spPr>
        <p:txBody>
          <a:bodyPr/>
          <a:lstStyle/>
          <a:p>
            <a:pPr algn="ctr"/>
            <a:r>
              <a:rPr lang="en-US" dirty="0" err="1" smtClean="0">
                <a:latin typeface="Arial" pitchFamily="34" charset="0"/>
                <a:cs typeface="Arial" pitchFamily="34" charset="0"/>
              </a:rPr>
              <a:t>Vì</a:t>
            </a:r>
            <a:r>
              <a:rPr lang="en-US" dirty="0" smtClean="0">
                <a:latin typeface="Arial" pitchFamily="34" charset="0"/>
                <a:cs typeface="Arial" pitchFamily="34" charset="0"/>
              </a:rPr>
              <a:t> </a:t>
            </a:r>
            <a:r>
              <a:rPr lang="en-US" dirty="0" err="1" smtClean="0">
                <a:latin typeface="Arial" pitchFamily="34" charset="0"/>
                <a:cs typeface="Arial" pitchFamily="34" charset="0"/>
              </a:rPr>
              <a:t>sao</a:t>
            </a:r>
            <a:r>
              <a:rPr lang="en-US" dirty="0" smtClean="0">
                <a:latin typeface="Arial" pitchFamily="34" charset="0"/>
                <a:cs typeface="Arial" pitchFamily="34" charset="0"/>
              </a:rPr>
              <a:t> </a:t>
            </a:r>
            <a:r>
              <a:rPr lang="en-US" dirty="0" err="1" smtClean="0">
                <a:latin typeface="Arial" pitchFamily="34" charset="0"/>
                <a:cs typeface="Arial" pitchFamily="34" charset="0"/>
              </a:rPr>
              <a:t>lại</a:t>
            </a:r>
            <a:r>
              <a:rPr lang="en-US" dirty="0" smtClean="0">
                <a:latin typeface="Arial" pitchFamily="34" charset="0"/>
                <a:cs typeface="Arial" pitchFamily="34" charset="0"/>
              </a:rPr>
              <a:t> </a:t>
            </a:r>
            <a:r>
              <a:rPr lang="en-US" dirty="0" err="1" smtClean="0">
                <a:latin typeface="Arial" pitchFamily="34" charset="0"/>
                <a:cs typeface="Arial" pitchFamily="34" charset="0"/>
              </a:rPr>
              <a:t>là</a:t>
            </a:r>
            <a:r>
              <a:rPr lang="en-US" dirty="0" smtClean="0">
                <a:latin typeface="Arial" pitchFamily="34" charset="0"/>
                <a:cs typeface="Arial" pitchFamily="34" charset="0"/>
              </a:rPr>
              <a:t> Titanium?</a:t>
            </a:r>
            <a:endParaRPr lang="en-US" dirty="0">
              <a:latin typeface="VNI-Disney" pitchFamily="2" charset="0"/>
            </a:endParaRPr>
          </a:p>
        </p:txBody>
      </p:sp>
      <p:sp>
        <p:nvSpPr>
          <p:cNvPr id="10" name="Content Placeholder 9"/>
          <p:cNvSpPr>
            <a:spLocks noGrp="1"/>
          </p:cNvSpPr>
          <p:nvPr>
            <p:ph idx="1"/>
          </p:nvPr>
        </p:nvSpPr>
        <p:spPr/>
        <p:txBody>
          <a:bodyPr/>
          <a:lstStyle/>
          <a:p>
            <a:endParaRPr lang="en-US"/>
          </a:p>
        </p:txBody>
      </p:sp>
      <p:sp>
        <p:nvSpPr>
          <p:cNvPr id="6" name="TextBox 5"/>
          <p:cNvSpPr txBox="1"/>
          <p:nvPr/>
        </p:nvSpPr>
        <p:spPr>
          <a:xfrm>
            <a:off x="25908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sp>
        <p:nvSpPr>
          <p:cNvPr id="11" name="TextBox 5"/>
          <p:cNvSpPr txBox="1">
            <a:spLocks noChangeArrowheads="1"/>
          </p:cNvSpPr>
          <p:nvPr/>
        </p:nvSpPr>
        <p:spPr bwMode="auto">
          <a:xfrm>
            <a:off x="319088" y="1062038"/>
            <a:ext cx="8382000" cy="584200"/>
          </a:xfrm>
          <a:prstGeom prst="rect">
            <a:avLst/>
          </a:prstGeom>
          <a:noFill/>
          <a:ln w="9525">
            <a:noFill/>
            <a:miter lim="800000"/>
            <a:headEnd/>
            <a:tailEnd/>
          </a:ln>
        </p:spPr>
        <p:txBody>
          <a:bodyPr>
            <a:spAutoFit/>
          </a:bodyPr>
          <a:lstStyle/>
          <a:p>
            <a:pPr algn="ctr">
              <a:defRPr/>
            </a:pPr>
            <a:r>
              <a:rPr lang="en-US" sz="3200" dirty="0">
                <a:solidFill>
                  <a:schemeClr val="accent6">
                    <a:lumMod val="75000"/>
                  </a:schemeClr>
                </a:solidFill>
                <a:latin typeface="Times New Roman" pitchFamily="18" charset="0"/>
                <a:cs typeface="Times New Roman" pitchFamily="18" charset="0"/>
              </a:rPr>
              <a:t>App </a:t>
            </a:r>
            <a:r>
              <a:rPr lang="en-US" sz="3200" dirty="0" err="1" smtClean="0">
                <a:solidFill>
                  <a:schemeClr val="accent6">
                    <a:lumMod val="75000"/>
                  </a:schemeClr>
                </a:solidFill>
                <a:latin typeface="Times New Roman" pitchFamily="18" charset="0"/>
                <a:cs typeface="Times New Roman" pitchFamily="18" charset="0"/>
              </a:rPr>
              <a:t>được</a:t>
            </a:r>
            <a:r>
              <a:rPr lang="en-US" sz="3200" dirty="0" smtClean="0">
                <a:solidFill>
                  <a:schemeClr val="accent6">
                    <a:lumMod val="75000"/>
                  </a:schemeClr>
                </a:solidFill>
                <a:latin typeface="Times New Roman" pitchFamily="18" charset="0"/>
                <a:cs typeface="Times New Roman" pitchFamily="18" charset="0"/>
              </a:rPr>
              <a:t> </a:t>
            </a:r>
            <a:r>
              <a:rPr lang="en-US" sz="3200" dirty="0" err="1" smtClean="0">
                <a:solidFill>
                  <a:schemeClr val="accent6">
                    <a:lumMod val="75000"/>
                  </a:schemeClr>
                </a:solidFill>
                <a:latin typeface="Times New Roman" pitchFamily="18" charset="0"/>
                <a:cs typeface="Times New Roman" pitchFamily="18" charset="0"/>
              </a:rPr>
              <a:t>xây</a:t>
            </a:r>
            <a:r>
              <a:rPr lang="en-US" sz="3200" dirty="0" smtClean="0">
                <a:solidFill>
                  <a:schemeClr val="accent6">
                    <a:lumMod val="75000"/>
                  </a:schemeClr>
                </a:solidFill>
                <a:latin typeface="Times New Roman" pitchFamily="18" charset="0"/>
                <a:cs typeface="Times New Roman" pitchFamily="18" charset="0"/>
              </a:rPr>
              <a:t> </a:t>
            </a:r>
            <a:r>
              <a:rPr lang="en-US" sz="3200" dirty="0" err="1" smtClean="0">
                <a:solidFill>
                  <a:schemeClr val="accent6">
                    <a:lumMod val="75000"/>
                  </a:schemeClr>
                </a:solidFill>
                <a:latin typeface="Times New Roman" pitchFamily="18" charset="0"/>
                <a:cs typeface="Times New Roman" pitchFamily="18" charset="0"/>
              </a:rPr>
              <a:t>dựng</a:t>
            </a:r>
            <a:r>
              <a:rPr lang="en-US" sz="3200" dirty="0" smtClean="0">
                <a:solidFill>
                  <a:schemeClr val="accent6">
                    <a:lumMod val="75000"/>
                  </a:schemeClr>
                </a:solidFill>
                <a:latin typeface="Times New Roman" pitchFamily="18" charset="0"/>
                <a:cs typeface="Times New Roman" pitchFamily="18" charset="0"/>
              </a:rPr>
              <a:t> </a:t>
            </a:r>
            <a:r>
              <a:rPr lang="en-US" sz="3200" dirty="0" err="1" smtClean="0">
                <a:solidFill>
                  <a:schemeClr val="accent6">
                    <a:lumMod val="75000"/>
                  </a:schemeClr>
                </a:solidFill>
                <a:latin typeface="Times New Roman" pitchFamily="18" charset="0"/>
                <a:cs typeface="Times New Roman" pitchFamily="18" charset="0"/>
              </a:rPr>
              <a:t>bởi</a:t>
            </a:r>
            <a:r>
              <a:rPr lang="en-US" sz="3200" dirty="0" smtClean="0">
                <a:solidFill>
                  <a:schemeClr val="accent6">
                    <a:lumMod val="75000"/>
                  </a:schemeClr>
                </a:solidFill>
                <a:latin typeface="Times New Roman" pitchFamily="18" charset="0"/>
                <a:cs typeface="Times New Roman" pitchFamily="18" charset="0"/>
              </a:rPr>
              <a:t> Ti </a:t>
            </a:r>
            <a:r>
              <a:rPr lang="en-US" sz="3200" dirty="0" err="1" smtClean="0">
                <a:solidFill>
                  <a:schemeClr val="accent6">
                    <a:lumMod val="75000"/>
                  </a:schemeClr>
                </a:solidFill>
                <a:latin typeface="Times New Roman" pitchFamily="18" charset="0"/>
                <a:cs typeface="Times New Roman" pitchFamily="18" charset="0"/>
              </a:rPr>
              <a:t>trên</a:t>
            </a:r>
            <a:r>
              <a:rPr lang="en-US" sz="3200" dirty="0" smtClean="0">
                <a:solidFill>
                  <a:schemeClr val="accent6">
                    <a:lumMod val="75000"/>
                  </a:schemeClr>
                </a:solidFill>
                <a:latin typeface="Times New Roman" pitchFamily="18" charset="0"/>
                <a:cs typeface="Times New Roman" pitchFamily="18" charset="0"/>
              </a:rPr>
              <a:t> Top!</a:t>
            </a:r>
            <a:endParaRPr lang="en-US" sz="3200" dirty="0">
              <a:solidFill>
                <a:schemeClr val="accent6">
                  <a:lumMod val="75000"/>
                </a:schemeClr>
              </a:solidFill>
              <a:latin typeface="Times New Roman" pitchFamily="18" charset="0"/>
              <a:cs typeface="Times New Roman" pitchFamily="18" charset="0"/>
            </a:endParaRPr>
          </a:p>
        </p:txBody>
      </p:sp>
      <p:pic>
        <p:nvPicPr>
          <p:cNvPr id="12" name="Picture 1" descr="-000035.png"/>
          <p:cNvPicPr>
            <a:picLocks/>
          </p:cNvPicPr>
          <p:nvPr/>
        </p:nvPicPr>
        <p:blipFill>
          <a:blip r:embed="rId3" cstate="print"/>
          <a:srcRect/>
          <a:stretch>
            <a:fillRect/>
          </a:stretch>
        </p:blipFill>
        <p:spPr>
          <a:xfrm>
            <a:off x="381000" y="1676400"/>
            <a:ext cx="8382000" cy="5105400"/>
          </a:xfrm>
          <a:prstGeom prst="rect">
            <a:avLst/>
          </a:prstGeom>
          <a:noFill/>
        </p:spPr>
      </p:pic>
      <p:pic>
        <p:nvPicPr>
          <p:cNvPr id="13" name="Picture 2"/>
          <p:cNvPicPr>
            <a:picLocks noChangeAspect="1" noChangeArrowheads="1"/>
          </p:cNvPicPr>
          <p:nvPr/>
        </p:nvPicPr>
        <p:blipFill>
          <a:blip r:embed="rId4" cstate="print"/>
          <a:srcRect/>
          <a:stretch>
            <a:fillRect/>
          </a:stretch>
        </p:blipFill>
        <p:spPr bwMode="auto">
          <a:xfrm>
            <a:off x="685800" y="3657600"/>
            <a:ext cx="2043113" cy="2195812"/>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1"/>
            <a:ext cx="9146981" cy="6858000"/>
          </a:xfrm>
          <a:prstGeom prst="rect">
            <a:avLst/>
          </a:prstGeom>
          <a:noFill/>
        </p:spPr>
      </p:pic>
      <p:sp>
        <p:nvSpPr>
          <p:cNvPr id="2" name="Title 1"/>
          <p:cNvSpPr>
            <a:spLocks noGrp="1"/>
          </p:cNvSpPr>
          <p:nvPr>
            <p:ph type="title"/>
          </p:nvPr>
        </p:nvSpPr>
        <p:spPr>
          <a:xfrm>
            <a:off x="457200" y="-332232"/>
            <a:ext cx="8229600" cy="1399032"/>
          </a:xfrm>
        </p:spPr>
        <p:txBody>
          <a:bodyPr/>
          <a:lstStyle/>
          <a:p>
            <a:pPr algn="ctr"/>
            <a:r>
              <a:rPr lang="en-US" dirty="0" err="1" smtClean="0">
                <a:latin typeface="Arial" pitchFamily="34" charset="0"/>
                <a:cs typeface="Arial" pitchFamily="34" charset="0"/>
              </a:rPr>
              <a:t>Vì</a:t>
            </a:r>
            <a:r>
              <a:rPr lang="en-US" dirty="0" smtClean="0">
                <a:latin typeface="Arial" pitchFamily="34" charset="0"/>
                <a:cs typeface="Arial" pitchFamily="34" charset="0"/>
              </a:rPr>
              <a:t> </a:t>
            </a:r>
            <a:r>
              <a:rPr lang="en-US" dirty="0" err="1" smtClean="0">
                <a:latin typeface="Arial" pitchFamily="34" charset="0"/>
                <a:cs typeface="Arial" pitchFamily="34" charset="0"/>
              </a:rPr>
              <a:t>sao</a:t>
            </a:r>
            <a:r>
              <a:rPr lang="en-US" dirty="0" smtClean="0">
                <a:latin typeface="Arial" pitchFamily="34" charset="0"/>
                <a:cs typeface="Arial" pitchFamily="34" charset="0"/>
              </a:rPr>
              <a:t> </a:t>
            </a:r>
            <a:r>
              <a:rPr lang="en-US" dirty="0" err="1" smtClean="0">
                <a:latin typeface="Arial" pitchFamily="34" charset="0"/>
                <a:cs typeface="Arial" pitchFamily="34" charset="0"/>
              </a:rPr>
              <a:t>lại</a:t>
            </a:r>
            <a:r>
              <a:rPr lang="en-US" dirty="0" smtClean="0">
                <a:latin typeface="Arial" pitchFamily="34" charset="0"/>
                <a:cs typeface="Arial" pitchFamily="34" charset="0"/>
              </a:rPr>
              <a:t> </a:t>
            </a:r>
            <a:r>
              <a:rPr lang="en-US" dirty="0" err="1" smtClean="0">
                <a:latin typeface="Arial" pitchFamily="34" charset="0"/>
                <a:cs typeface="Arial" pitchFamily="34" charset="0"/>
              </a:rPr>
              <a:t>là</a:t>
            </a:r>
            <a:r>
              <a:rPr lang="en-US" dirty="0" smtClean="0">
                <a:latin typeface="Arial" pitchFamily="34" charset="0"/>
                <a:cs typeface="Arial" pitchFamily="34" charset="0"/>
              </a:rPr>
              <a:t> Titanium?</a:t>
            </a:r>
            <a:endParaRPr lang="en-US" dirty="0">
              <a:latin typeface="VNI-Disney" pitchFamily="2" charset="0"/>
            </a:endParaRPr>
          </a:p>
        </p:txBody>
      </p:sp>
      <p:sp>
        <p:nvSpPr>
          <p:cNvPr id="6" name="TextBox 5"/>
          <p:cNvSpPr txBox="1"/>
          <p:nvPr/>
        </p:nvSpPr>
        <p:spPr>
          <a:xfrm>
            <a:off x="25908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sp>
        <p:nvSpPr>
          <p:cNvPr id="8" name="Title 1"/>
          <p:cNvSpPr txBox="1">
            <a:spLocks/>
          </p:cNvSpPr>
          <p:nvPr/>
        </p:nvSpPr>
        <p:spPr>
          <a:xfrm>
            <a:off x="1371600" y="609600"/>
            <a:ext cx="8001000" cy="457200"/>
          </a:xfrm>
          <a:prstGeom prst="rect">
            <a:avLst/>
          </a:prstGeom>
        </p:spPr>
        <p:txBody>
          <a:bodyPr vert="horz" anchor="ctr">
            <a:normAutofit fontScale="90000" lnSpcReduction="10000"/>
          </a:bodyPr>
          <a:lstStyle/>
          <a:p>
            <a:pPr marL="484632" marR="0" lvl="0" indent="0" algn="l"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err="1"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Cuối</a:t>
            </a:r>
            <a:r>
              <a:rPr kumimoji="0" lang="en-US" sz="2800" b="0" i="0" u="none" strike="noStrike" kern="1200" cap="none" spc="0" normalizeH="0" noProof="0" dirty="0"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 </a:t>
            </a:r>
            <a:r>
              <a:rPr kumimoji="0" lang="en-US" sz="2800" b="0" i="0" u="none" strike="noStrike" kern="1200" cap="none" spc="0" normalizeH="0" noProof="0" dirty="0" err="1"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cùng</a:t>
            </a:r>
            <a:r>
              <a:rPr kumimoji="0" lang="en-US" sz="2800" b="0" i="0" u="none" strike="noStrike" kern="1200" cap="none" spc="0" normalizeH="0" noProof="0" dirty="0"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a:t>
            </a:r>
            <a:r>
              <a:rPr kumimoji="0" lang="en-US" sz="2800" b="0" i="0" u="none" strike="noStrike" kern="1200" cap="none" spc="0" normalizeH="0" baseline="0" noProof="0" dirty="0"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 </a:t>
            </a:r>
            <a:r>
              <a:rPr kumimoji="0" lang="en-US" sz="2800" b="0" i="0" u="none" strike="noStrike" kern="1200" cap="none" spc="0" normalizeH="0" baseline="0" noProof="0" dirty="0" err="1"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những</a:t>
            </a:r>
            <a:r>
              <a:rPr kumimoji="0" lang="en-US" sz="2800" b="0" i="0" u="none" strike="noStrike" kern="1200" cap="none" spc="0" normalizeH="0" noProof="0" dirty="0"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 </a:t>
            </a:r>
            <a:r>
              <a:rPr kumimoji="0" lang="en-US" sz="2800" b="0" i="0" u="none" strike="noStrike" kern="1200" cap="none" spc="0" normalizeH="0" noProof="0" dirty="0" err="1"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đề</a:t>
            </a:r>
            <a:r>
              <a:rPr kumimoji="0" lang="en-US" sz="2800" b="0" i="0" u="none" strike="noStrike" kern="1200" cap="none" spc="0" normalizeH="0" noProof="0" dirty="0"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 </a:t>
            </a:r>
            <a:r>
              <a:rPr kumimoji="0" lang="en-US" sz="2800" b="0" i="0" u="none" strike="noStrike" kern="1200" cap="none" spc="0" normalizeH="0" noProof="0" dirty="0" err="1"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xuất</a:t>
            </a:r>
            <a:r>
              <a:rPr kumimoji="0" lang="en-US" sz="2800" b="0" i="0" u="none" strike="noStrike" kern="1200" cap="none" spc="0" normalizeH="0" noProof="0" dirty="0"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 </a:t>
            </a:r>
            <a:r>
              <a:rPr kumimoji="0" lang="en-US" sz="2800" b="0" i="0" u="none" strike="noStrike" kern="1200" cap="none" spc="0" normalizeH="0" noProof="0" dirty="0" err="1"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có</a:t>
            </a:r>
            <a:r>
              <a:rPr kumimoji="0" lang="en-US" sz="2800" b="0" i="0" u="none" strike="noStrike" kern="1200" cap="none" spc="0" normalizeH="0" noProof="0" dirty="0"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 </a:t>
            </a:r>
            <a:r>
              <a:rPr kumimoji="0" lang="en-US" sz="2800" b="0" i="0" u="none" strike="noStrike" kern="1200" cap="none" spc="0" normalizeH="0" noProof="0" dirty="0" err="1"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giá</a:t>
            </a:r>
            <a:r>
              <a:rPr kumimoji="0" lang="en-US" sz="2800" b="0" i="0" u="none" strike="noStrike" kern="1200" cap="none" spc="0" normalizeH="0" noProof="0" dirty="0"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 </a:t>
            </a:r>
            <a:r>
              <a:rPr kumimoji="0" lang="en-US" sz="2800" b="0" i="0" u="none" strike="noStrike" kern="1200" cap="none" spc="0" normalizeH="0" noProof="0" dirty="0" err="1"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trị</a:t>
            </a:r>
            <a:endParaRPr kumimoji="0" lang="en-IN" sz="2800" b="0" i="0" u="none" strike="noStrike" kern="1200" cap="none" spc="0" normalizeH="0" baseline="0" noProof="0" dirty="0"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endParaRPr>
          </a:p>
        </p:txBody>
      </p:sp>
      <p:grpSp>
        <p:nvGrpSpPr>
          <p:cNvPr id="3" name="Group 14"/>
          <p:cNvGrpSpPr>
            <a:grpSpLocks/>
          </p:cNvGrpSpPr>
          <p:nvPr/>
        </p:nvGrpSpPr>
        <p:grpSpPr bwMode="auto">
          <a:xfrm>
            <a:off x="304800" y="1066800"/>
            <a:ext cx="8472487" cy="5551487"/>
            <a:chOff x="228600" y="1299823"/>
            <a:chExt cx="8768839" cy="5597525"/>
          </a:xfrm>
        </p:grpSpPr>
        <p:sp>
          <p:nvSpPr>
            <p:cNvPr id="11" name="Content Placeholder 2"/>
            <p:cNvSpPr>
              <a:spLocks/>
            </p:cNvSpPr>
            <p:nvPr/>
          </p:nvSpPr>
          <p:spPr bwMode="auto">
            <a:xfrm>
              <a:off x="307465" y="1299823"/>
              <a:ext cx="8689974" cy="5597525"/>
            </a:xfrm>
            <a:prstGeom prst="rect">
              <a:avLst/>
            </a:prstGeom>
            <a:solidFill>
              <a:schemeClr val="accent6">
                <a:lumMod val="20000"/>
                <a:lumOff val="80000"/>
              </a:schemeClr>
            </a:solidFill>
            <a:ln w="9525">
              <a:solidFill>
                <a:schemeClr val="accent5">
                  <a:lumMod val="60000"/>
                  <a:lumOff val="40000"/>
                </a:schemeClr>
              </a:solidFill>
              <a:miter lim="800000"/>
              <a:headEnd/>
              <a:tailEnd/>
            </a:ln>
            <a:effectLst>
              <a:outerShdw dist="12695" dir="4500225" algn="ctr" rotWithShape="0">
                <a:srgbClr val="808080">
                  <a:alpha val="74997"/>
                </a:srgbClr>
              </a:outerShdw>
            </a:effectLst>
          </p:spPr>
          <p:txBody>
            <a:bodyPr lIns="130046" tIns="65023" rIns="130046" bIns="65023"/>
            <a:lstStyle/>
            <a:p>
              <a:pPr marL="487672" indent="-487672" eaLnBrk="0" hangingPunct="0">
                <a:spcBef>
                  <a:spcPct val="20000"/>
                </a:spcBef>
                <a:defRPr/>
              </a:pPr>
              <a:r>
                <a:rPr lang="en-US" sz="2400" dirty="0" smtClean="0">
                  <a:solidFill>
                    <a:schemeClr val="bg1"/>
                  </a:solidFill>
                  <a:latin typeface="Times New Roman" pitchFamily="18" charset="0"/>
                  <a:ea typeface="ヒラギノ角ゴ Pro W3" pitchFamily="-111" charset="-128"/>
                  <a:cs typeface="Times New Roman" pitchFamily="18" charset="0"/>
                </a:rPr>
                <a:t>    </a:t>
              </a:r>
              <a:r>
                <a:rPr lang="en-US" sz="2400" dirty="0" err="1" smtClean="0">
                  <a:solidFill>
                    <a:schemeClr val="bg1"/>
                  </a:solidFill>
                  <a:latin typeface="Times New Roman" pitchFamily="18" charset="0"/>
                  <a:ea typeface="ヒラギノ角ゴ Pro W3" pitchFamily="-111" charset="-128"/>
                  <a:cs typeface="Times New Roman" pitchFamily="18" charset="0"/>
                </a:rPr>
                <a:t>Xây</a:t>
              </a:r>
              <a:r>
                <a:rPr lang="en-US" sz="2400" dirty="0" smtClean="0">
                  <a:solidFill>
                    <a:schemeClr val="bg1"/>
                  </a:solidFill>
                  <a:latin typeface="Times New Roman" pitchFamily="18" charset="0"/>
                  <a:ea typeface="ヒラギノ角ゴ Pro W3" pitchFamily="-111" charset="-128"/>
                  <a:cs typeface="Times New Roman" pitchFamily="18" charset="0"/>
                </a:rPr>
                <a:t> </a:t>
              </a:r>
              <a:r>
                <a:rPr lang="en-US" sz="2400" dirty="0" err="1" smtClean="0">
                  <a:solidFill>
                    <a:schemeClr val="bg1"/>
                  </a:solidFill>
                  <a:latin typeface="Times New Roman" pitchFamily="18" charset="0"/>
                  <a:ea typeface="ヒラギノ角ゴ Pro W3" pitchFamily="-111" charset="-128"/>
                  <a:cs typeface="Times New Roman" pitchFamily="18" charset="0"/>
                </a:rPr>
                <a:t>dựng</a:t>
              </a:r>
              <a:r>
                <a:rPr lang="en-US" sz="2400" dirty="0" smtClean="0">
                  <a:solidFill>
                    <a:schemeClr val="bg1"/>
                  </a:solidFill>
                  <a:latin typeface="Times New Roman" pitchFamily="18" charset="0"/>
                  <a:ea typeface="ヒラギノ角ゴ Pro W3" pitchFamily="-111" charset="-128"/>
                  <a:cs typeface="Times New Roman" pitchFamily="18" charset="0"/>
                </a:rPr>
                <a:t> Native App </a:t>
              </a:r>
              <a:endParaRPr lang="en-US" sz="2400" dirty="0">
                <a:solidFill>
                  <a:schemeClr val="bg1"/>
                </a:solidFill>
                <a:latin typeface="Times New Roman" pitchFamily="18" charset="0"/>
                <a:ea typeface="ヒラギノ角ゴ Pro W3" pitchFamily="-111" charset="-128"/>
                <a:cs typeface="Times New Roman" pitchFamily="18" charset="0"/>
              </a:endParaRPr>
            </a:p>
            <a:p>
              <a:pPr marL="487672" indent="-487672" eaLnBrk="0" hangingPunct="0">
                <a:spcBef>
                  <a:spcPct val="20000"/>
                </a:spcBef>
                <a:defRPr/>
              </a:pPr>
              <a:r>
                <a:rPr lang="en-US" sz="2400" dirty="0" smtClean="0">
                  <a:solidFill>
                    <a:schemeClr val="bg1"/>
                  </a:solidFill>
                  <a:latin typeface="Times New Roman" pitchFamily="18" charset="0"/>
                  <a:ea typeface="ヒラギノ角ゴ Pro W3" pitchFamily="-111" charset="-128"/>
                  <a:cs typeface="Times New Roman" pitchFamily="18" charset="0"/>
                </a:rPr>
                <a:t>    </a:t>
              </a:r>
              <a:r>
                <a:rPr lang="en-US" dirty="0" err="1" smtClean="0">
                  <a:solidFill>
                    <a:schemeClr val="bg1"/>
                  </a:solidFill>
                  <a:latin typeface="Times New Roman" pitchFamily="18" charset="0"/>
                  <a:ea typeface="ヒラギノ角ゴ Pro W3" pitchFamily="-111" charset="-128"/>
                  <a:cs typeface="Times New Roman" pitchFamily="18" charset="0"/>
                </a:rPr>
                <a:t>Hiệu</a:t>
              </a:r>
              <a:r>
                <a:rPr lang="en-US" dirty="0" smtClean="0">
                  <a:solidFill>
                    <a:schemeClr val="bg1"/>
                  </a:solidFill>
                  <a:latin typeface="Times New Roman" pitchFamily="18" charset="0"/>
                  <a:ea typeface="ヒラギノ角ゴ Pro W3" pitchFamily="-111" charset="-128"/>
                  <a:cs typeface="Times New Roman" pitchFamily="18" charset="0"/>
                </a:rPr>
                <a:t> </a:t>
              </a:r>
              <a:r>
                <a:rPr lang="en-US" dirty="0" err="1" smtClean="0">
                  <a:solidFill>
                    <a:schemeClr val="bg1"/>
                  </a:solidFill>
                  <a:latin typeface="Times New Roman" pitchFamily="18" charset="0"/>
                  <a:ea typeface="ヒラギノ角ゴ Pro W3" pitchFamily="-111" charset="-128"/>
                  <a:cs typeface="Times New Roman" pitchFamily="18" charset="0"/>
                </a:rPr>
                <a:t>suất</a:t>
              </a:r>
              <a:r>
                <a:rPr lang="en-US" dirty="0" smtClean="0">
                  <a:solidFill>
                    <a:schemeClr val="bg1"/>
                  </a:solidFill>
                  <a:latin typeface="Times New Roman" pitchFamily="18" charset="0"/>
                  <a:ea typeface="ヒラギノ角ゴ Pro W3" pitchFamily="-111" charset="-128"/>
                  <a:cs typeface="Times New Roman" pitchFamily="18" charset="0"/>
                </a:rPr>
                <a:t> + </a:t>
              </a:r>
              <a:r>
                <a:rPr lang="en-US" dirty="0" err="1" smtClean="0">
                  <a:solidFill>
                    <a:schemeClr val="bg1"/>
                  </a:solidFill>
                  <a:latin typeface="Times New Roman" pitchFamily="18" charset="0"/>
                  <a:ea typeface="ヒラギノ角ゴ Pro W3" pitchFamily="-111" charset="-128"/>
                  <a:cs typeface="Times New Roman" pitchFamily="18" charset="0"/>
                </a:rPr>
                <a:t>Giao</a:t>
              </a:r>
              <a:r>
                <a:rPr lang="en-US" dirty="0" smtClean="0">
                  <a:solidFill>
                    <a:schemeClr val="bg1"/>
                  </a:solidFill>
                  <a:latin typeface="Times New Roman" pitchFamily="18" charset="0"/>
                  <a:ea typeface="ヒラギノ角ゴ Pro W3" pitchFamily="-111" charset="-128"/>
                  <a:cs typeface="Times New Roman" pitchFamily="18" charset="0"/>
                </a:rPr>
                <a:t> </a:t>
              </a:r>
              <a:r>
                <a:rPr lang="en-US" dirty="0" err="1" smtClean="0">
                  <a:solidFill>
                    <a:schemeClr val="bg1"/>
                  </a:solidFill>
                  <a:latin typeface="Times New Roman" pitchFamily="18" charset="0"/>
                  <a:ea typeface="ヒラギノ角ゴ Pro W3" pitchFamily="-111" charset="-128"/>
                  <a:cs typeface="Times New Roman" pitchFamily="18" charset="0"/>
                </a:rPr>
                <a:t>diện</a:t>
              </a:r>
              <a:r>
                <a:rPr lang="en-US" dirty="0" smtClean="0">
                  <a:solidFill>
                    <a:schemeClr val="bg1"/>
                  </a:solidFill>
                  <a:latin typeface="Times New Roman" pitchFamily="18" charset="0"/>
                  <a:ea typeface="ヒラギノ角ゴ Pro W3" pitchFamily="-111" charset="-128"/>
                  <a:cs typeface="Times New Roman" pitchFamily="18" charset="0"/>
                </a:rPr>
                <a:t> </a:t>
              </a:r>
              <a:r>
                <a:rPr lang="en-US" dirty="0" err="1" smtClean="0">
                  <a:solidFill>
                    <a:schemeClr val="bg1"/>
                  </a:solidFill>
                  <a:latin typeface="Times New Roman" pitchFamily="18" charset="0"/>
                  <a:ea typeface="ヒラギノ角ゴ Pro W3" pitchFamily="-111" charset="-128"/>
                  <a:cs typeface="Times New Roman" pitchFamily="18" charset="0"/>
                </a:rPr>
                <a:t>người</a:t>
              </a:r>
              <a:r>
                <a:rPr lang="en-US" dirty="0" smtClean="0">
                  <a:solidFill>
                    <a:schemeClr val="bg1"/>
                  </a:solidFill>
                  <a:latin typeface="Times New Roman" pitchFamily="18" charset="0"/>
                  <a:ea typeface="ヒラギノ角ゴ Pro W3" pitchFamily="-111" charset="-128"/>
                  <a:cs typeface="Times New Roman" pitchFamily="18" charset="0"/>
                </a:rPr>
                <a:t> </a:t>
              </a:r>
              <a:r>
                <a:rPr lang="en-US" dirty="0" err="1" smtClean="0">
                  <a:solidFill>
                    <a:schemeClr val="bg1"/>
                  </a:solidFill>
                  <a:latin typeface="Times New Roman" pitchFamily="18" charset="0"/>
                  <a:ea typeface="ヒラギノ角ゴ Pro W3" pitchFamily="-111" charset="-128"/>
                  <a:cs typeface="Times New Roman" pitchFamily="18" charset="0"/>
                </a:rPr>
                <a:t>sử</a:t>
              </a:r>
              <a:r>
                <a:rPr lang="en-US" dirty="0" smtClean="0">
                  <a:solidFill>
                    <a:schemeClr val="bg1"/>
                  </a:solidFill>
                  <a:latin typeface="Times New Roman" pitchFamily="18" charset="0"/>
                  <a:ea typeface="ヒラギノ角ゴ Pro W3" pitchFamily="-111" charset="-128"/>
                  <a:cs typeface="Times New Roman" pitchFamily="18" charset="0"/>
                </a:rPr>
                <a:t> </a:t>
              </a:r>
              <a:r>
                <a:rPr lang="en-US" dirty="0" err="1" smtClean="0">
                  <a:solidFill>
                    <a:schemeClr val="bg1"/>
                  </a:solidFill>
                  <a:latin typeface="Times New Roman" pitchFamily="18" charset="0"/>
                  <a:ea typeface="ヒラギノ角ゴ Pro W3" pitchFamily="-111" charset="-128"/>
                  <a:cs typeface="Times New Roman" pitchFamily="18" charset="0"/>
                </a:rPr>
                <a:t>dụng</a:t>
              </a:r>
              <a:r>
                <a:rPr lang="en-US" dirty="0" smtClean="0">
                  <a:solidFill>
                    <a:schemeClr val="bg1"/>
                  </a:solidFill>
                  <a:latin typeface="Times New Roman" pitchFamily="18" charset="0"/>
                  <a:ea typeface="ヒラギノ角ゴ Pro W3" pitchFamily="-111" charset="-128"/>
                  <a:cs typeface="Times New Roman" pitchFamily="18" charset="0"/>
                </a:rPr>
                <a:t> + </a:t>
              </a:r>
              <a:r>
                <a:rPr lang="en-US" dirty="0" err="1" smtClean="0">
                  <a:solidFill>
                    <a:schemeClr val="bg1"/>
                  </a:solidFill>
                  <a:latin typeface="Times New Roman" pitchFamily="18" charset="0"/>
                  <a:ea typeface="ヒラギノ角ゴ Pro W3" pitchFamily="-111" charset="-128"/>
                  <a:cs typeface="Times New Roman" pitchFamily="18" charset="0"/>
                </a:rPr>
                <a:t>Tính</a:t>
              </a:r>
              <a:r>
                <a:rPr lang="en-US" dirty="0" smtClean="0">
                  <a:solidFill>
                    <a:schemeClr val="bg1"/>
                  </a:solidFill>
                  <a:latin typeface="Times New Roman" pitchFamily="18" charset="0"/>
                  <a:ea typeface="ヒラギノ角ゴ Pro W3" pitchFamily="-111" charset="-128"/>
                  <a:cs typeface="Times New Roman" pitchFamily="18" charset="0"/>
                </a:rPr>
                <a:t> </a:t>
              </a:r>
              <a:r>
                <a:rPr lang="en-US" dirty="0" err="1" smtClean="0">
                  <a:solidFill>
                    <a:schemeClr val="bg1"/>
                  </a:solidFill>
                  <a:latin typeface="Times New Roman" pitchFamily="18" charset="0"/>
                  <a:ea typeface="ヒラギノ角ゴ Pro W3" pitchFamily="-111" charset="-128"/>
                  <a:cs typeface="Times New Roman" pitchFamily="18" charset="0"/>
                </a:rPr>
                <a:t>năng</a:t>
              </a:r>
              <a:endParaRPr lang="en-US" dirty="0">
                <a:solidFill>
                  <a:schemeClr val="bg1"/>
                </a:solidFill>
                <a:latin typeface="Times New Roman" pitchFamily="18" charset="0"/>
                <a:ea typeface="ヒラギノ角ゴ Pro W3" pitchFamily="-111" charset="-128"/>
                <a:cs typeface="Times New Roman" pitchFamily="18" charset="0"/>
              </a:endParaRPr>
            </a:p>
            <a:p>
              <a:pPr marL="801688" lvl="1" indent="-487363" eaLnBrk="0" hangingPunct="0">
                <a:spcBef>
                  <a:spcPct val="20000"/>
                </a:spcBef>
                <a:defRPr/>
              </a:pPr>
              <a:endParaRPr lang="en-US" sz="2400" dirty="0">
                <a:solidFill>
                  <a:schemeClr val="bg1"/>
                </a:solidFill>
                <a:latin typeface="Times New Roman" pitchFamily="18" charset="0"/>
                <a:ea typeface="ヒラギノ角ゴ Pro W3" pitchFamily="-111" charset="-128"/>
                <a:cs typeface="Times New Roman" pitchFamily="18" charset="0"/>
              </a:endParaRPr>
            </a:p>
            <a:p>
              <a:pPr marL="801688" lvl="1" indent="-487363" eaLnBrk="0" hangingPunct="0">
                <a:spcBef>
                  <a:spcPct val="20000"/>
                </a:spcBef>
                <a:defRPr/>
              </a:pPr>
              <a:r>
                <a:rPr lang="en-US" sz="2400" dirty="0" err="1" smtClean="0">
                  <a:solidFill>
                    <a:schemeClr val="bg1"/>
                  </a:solidFill>
                  <a:latin typeface="Times New Roman" pitchFamily="18" charset="0"/>
                  <a:ea typeface="ヒラギノ角ゴ Pro W3" pitchFamily="-111" charset="-128"/>
                  <a:cs typeface="Times New Roman" pitchFamily="18" charset="0"/>
                </a:rPr>
                <a:t>Mở</a:t>
              </a:r>
              <a:r>
                <a:rPr lang="en-US" sz="2400" dirty="0" smtClean="0">
                  <a:solidFill>
                    <a:schemeClr val="bg1"/>
                  </a:solidFill>
                  <a:latin typeface="Times New Roman" pitchFamily="18" charset="0"/>
                  <a:ea typeface="ヒラギノ角ゴ Pro W3" pitchFamily="-111" charset="-128"/>
                  <a:cs typeface="Times New Roman" pitchFamily="18" charset="0"/>
                </a:rPr>
                <a:t> </a:t>
              </a:r>
              <a:r>
                <a:rPr lang="en-US" sz="2400" dirty="0" err="1" smtClean="0">
                  <a:solidFill>
                    <a:schemeClr val="bg1"/>
                  </a:solidFill>
                  <a:latin typeface="Times New Roman" pitchFamily="18" charset="0"/>
                  <a:ea typeface="ヒラギノ角ゴ Pro W3" pitchFamily="-111" charset="-128"/>
                  <a:cs typeface="Times New Roman" pitchFamily="18" charset="0"/>
                </a:rPr>
                <a:t>rộng</a:t>
              </a:r>
              <a:r>
                <a:rPr lang="en-US" sz="2400" dirty="0" smtClean="0">
                  <a:solidFill>
                    <a:schemeClr val="bg1"/>
                  </a:solidFill>
                  <a:latin typeface="Times New Roman" pitchFamily="18" charset="0"/>
                  <a:ea typeface="ヒラギノ角ゴ Pro W3" pitchFamily="-111" charset="-128"/>
                  <a:cs typeface="Times New Roman" pitchFamily="18" charset="0"/>
                </a:rPr>
                <a:t> qua Titanium </a:t>
              </a:r>
              <a:r>
                <a:rPr lang="en-US" sz="2400" dirty="0">
                  <a:solidFill>
                    <a:schemeClr val="bg1"/>
                  </a:solidFill>
                  <a:latin typeface="Times New Roman" pitchFamily="18" charset="0"/>
                  <a:ea typeface="ヒラギノ角ゴ Pro W3" pitchFamily="-111" charset="-128"/>
                  <a:cs typeface="Times New Roman" pitchFamily="18" charset="0"/>
                </a:rPr>
                <a:t>Modules</a:t>
              </a:r>
            </a:p>
            <a:p>
              <a:pPr marL="801688" lvl="1" indent="-487363" eaLnBrk="0" hangingPunct="0">
                <a:spcBef>
                  <a:spcPct val="20000"/>
                </a:spcBef>
                <a:defRPr/>
              </a:pPr>
              <a:r>
                <a:rPr lang="en-US" dirty="0" err="1" smtClean="0">
                  <a:solidFill>
                    <a:schemeClr val="bg1"/>
                  </a:solidFill>
                  <a:latin typeface="Times New Roman" pitchFamily="18" charset="0"/>
                  <a:ea typeface="ヒラギノ角ゴ Pro W3" pitchFamily="-111" charset="-128"/>
                  <a:cs typeface="Times New Roman" pitchFamily="18" charset="0"/>
                </a:rPr>
                <a:t>Vd</a:t>
              </a:r>
              <a:r>
                <a:rPr lang="en-US" dirty="0" smtClean="0">
                  <a:solidFill>
                    <a:schemeClr val="bg1"/>
                  </a:solidFill>
                  <a:latin typeface="Times New Roman" pitchFamily="18" charset="0"/>
                  <a:ea typeface="ヒラギノ角ゴ Pro W3" pitchFamily="-111" charset="-128"/>
                  <a:cs typeface="Times New Roman" pitchFamily="18" charset="0"/>
                </a:rPr>
                <a:t>: </a:t>
              </a:r>
              <a:r>
                <a:rPr lang="en-US" dirty="0" err="1" smtClean="0">
                  <a:solidFill>
                    <a:schemeClr val="bg1"/>
                  </a:solidFill>
                  <a:latin typeface="Times New Roman" pitchFamily="18" charset="0"/>
                  <a:ea typeface="ヒラギノ角ゴ Pro W3" pitchFamily="-111" charset="-128"/>
                  <a:cs typeface="Times New Roman" pitchFamily="18" charset="0"/>
                </a:rPr>
                <a:t>Mạng</a:t>
              </a:r>
              <a:r>
                <a:rPr lang="en-US" dirty="0" smtClean="0">
                  <a:solidFill>
                    <a:schemeClr val="bg1"/>
                  </a:solidFill>
                  <a:latin typeface="Times New Roman" pitchFamily="18" charset="0"/>
                  <a:ea typeface="ヒラギノ角ゴ Pro W3" pitchFamily="-111" charset="-128"/>
                  <a:cs typeface="Times New Roman" pitchFamily="18" charset="0"/>
                </a:rPr>
                <a:t> </a:t>
              </a:r>
              <a:r>
                <a:rPr lang="en-US" dirty="0" err="1" smtClean="0">
                  <a:solidFill>
                    <a:schemeClr val="bg1"/>
                  </a:solidFill>
                  <a:latin typeface="Times New Roman" pitchFamily="18" charset="0"/>
                  <a:ea typeface="ヒラギノ角ゴ Pro W3" pitchFamily="-111" charset="-128"/>
                  <a:cs typeface="Times New Roman" pitchFamily="18" charset="0"/>
                </a:rPr>
                <a:t>xã</a:t>
              </a:r>
              <a:r>
                <a:rPr lang="en-US" dirty="0" smtClean="0">
                  <a:solidFill>
                    <a:schemeClr val="bg1"/>
                  </a:solidFill>
                  <a:latin typeface="Times New Roman" pitchFamily="18" charset="0"/>
                  <a:ea typeface="ヒラギノ角ゴ Pro W3" pitchFamily="-111" charset="-128"/>
                  <a:cs typeface="Times New Roman" pitchFamily="18" charset="0"/>
                </a:rPr>
                <a:t> </a:t>
              </a:r>
              <a:r>
                <a:rPr lang="en-US" dirty="0" err="1" smtClean="0">
                  <a:solidFill>
                    <a:schemeClr val="bg1"/>
                  </a:solidFill>
                  <a:latin typeface="Times New Roman" pitchFamily="18" charset="0"/>
                  <a:ea typeface="ヒラギノ角ゴ Pro W3" pitchFamily="-111" charset="-128"/>
                  <a:cs typeface="Times New Roman" pitchFamily="18" charset="0"/>
                </a:rPr>
                <a:t>hội</a:t>
              </a:r>
              <a:r>
                <a:rPr lang="en-US" dirty="0" smtClean="0">
                  <a:solidFill>
                    <a:schemeClr val="bg1"/>
                  </a:solidFill>
                  <a:latin typeface="Times New Roman" pitchFamily="18" charset="0"/>
                  <a:ea typeface="ヒラギノ角ゴ Pro W3" pitchFamily="-111" charset="-128"/>
                  <a:cs typeface="Times New Roman" pitchFamily="18" charset="0"/>
                </a:rPr>
                <a:t>, </a:t>
              </a:r>
              <a:r>
                <a:rPr lang="en-US" dirty="0" err="1" smtClean="0">
                  <a:solidFill>
                    <a:schemeClr val="bg1"/>
                  </a:solidFill>
                  <a:latin typeface="Times New Roman" pitchFamily="18" charset="0"/>
                  <a:ea typeface="ヒラギノ角ゴ Pro W3" pitchFamily="-111" charset="-128"/>
                  <a:cs typeface="Times New Roman" pitchFamily="18" charset="0"/>
                </a:rPr>
                <a:t>truyền</a:t>
              </a:r>
              <a:r>
                <a:rPr lang="en-US" dirty="0" smtClean="0">
                  <a:solidFill>
                    <a:schemeClr val="bg1"/>
                  </a:solidFill>
                  <a:latin typeface="Times New Roman" pitchFamily="18" charset="0"/>
                  <a:ea typeface="ヒラギノ角ゴ Pro W3" pitchFamily="-111" charset="-128"/>
                  <a:cs typeface="Times New Roman" pitchFamily="18" charset="0"/>
                </a:rPr>
                <a:t> </a:t>
              </a:r>
              <a:r>
                <a:rPr lang="en-US" dirty="0" err="1" smtClean="0">
                  <a:solidFill>
                    <a:schemeClr val="bg1"/>
                  </a:solidFill>
                  <a:latin typeface="Times New Roman" pitchFamily="18" charset="0"/>
                  <a:ea typeface="ヒラギノ角ゴ Pro W3" pitchFamily="-111" charset="-128"/>
                  <a:cs typeface="Times New Roman" pitchFamily="18" charset="0"/>
                </a:rPr>
                <a:t>thông</a:t>
              </a:r>
              <a:r>
                <a:rPr lang="en-US" dirty="0" smtClean="0">
                  <a:solidFill>
                    <a:schemeClr val="bg1"/>
                  </a:solidFill>
                  <a:latin typeface="Times New Roman" pitchFamily="18" charset="0"/>
                  <a:ea typeface="ヒラギノ角ゴ Pro W3" pitchFamily="-111" charset="-128"/>
                  <a:cs typeface="Times New Roman" pitchFamily="18" charset="0"/>
                </a:rPr>
                <a:t>, </a:t>
              </a:r>
              <a:r>
                <a:rPr lang="en-US" dirty="0" err="1" smtClean="0">
                  <a:solidFill>
                    <a:schemeClr val="bg1"/>
                  </a:solidFill>
                  <a:latin typeface="Times New Roman" pitchFamily="18" charset="0"/>
                  <a:ea typeface="ヒラギノ角ゴ Pro W3" pitchFamily="-111" charset="-128"/>
                  <a:cs typeface="Times New Roman" pitchFamily="18" charset="0"/>
                </a:rPr>
                <a:t>quảng</a:t>
              </a:r>
              <a:r>
                <a:rPr lang="en-US" dirty="0" smtClean="0">
                  <a:solidFill>
                    <a:schemeClr val="bg1"/>
                  </a:solidFill>
                  <a:latin typeface="Times New Roman" pitchFamily="18" charset="0"/>
                  <a:ea typeface="ヒラギノ角ゴ Pro W3" pitchFamily="-111" charset="-128"/>
                  <a:cs typeface="Times New Roman" pitchFamily="18" charset="0"/>
                </a:rPr>
                <a:t> </a:t>
              </a:r>
              <a:r>
                <a:rPr lang="en-US" dirty="0" err="1" smtClean="0">
                  <a:solidFill>
                    <a:schemeClr val="bg1"/>
                  </a:solidFill>
                  <a:latin typeface="Times New Roman" pitchFamily="18" charset="0"/>
                  <a:ea typeface="ヒラギノ角ゴ Pro W3" pitchFamily="-111" charset="-128"/>
                  <a:cs typeface="Times New Roman" pitchFamily="18" charset="0"/>
                </a:rPr>
                <a:t>cáo</a:t>
              </a:r>
              <a:r>
                <a:rPr lang="en-US" dirty="0" smtClean="0">
                  <a:solidFill>
                    <a:schemeClr val="bg1"/>
                  </a:solidFill>
                  <a:latin typeface="Times New Roman" pitchFamily="18" charset="0"/>
                  <a:ea typeface="ヒラギノ角ゴ Pro W3" pitchFamily="-111" charset="-128"/>
                  <a:cs typeface="Times New Roman" pitchFamily="18" charset="0"/>
                </a:rPr>
                <a:t>, </a:t>
              </a:r>
              <a:r>
                <a:rPr lang="en-US" dirty="0" err="1" smtClean="0">
                  <a:solidFill>
                    <a:schemeClr val="bg1"/>
                  </a:solidFill>
                  <a:latin typeface="Times New Roman" pitchFamily="18" charset="0"/>
                  <a:ea typeface="ヒラギノ角ゴ Pro W3" pitchFamily="-111" charset="-128"/>
                  <a:cs typeface="Times New Roman" pitchFamily="18" charset="0"/>
                </a:rPr>
                <a:t>dữ</a:t>
              </a:r>
              <a:r>
                <a:rPr lang="en-US" dirty="0" smtClean="0">
                  <a:solidFill>
                    <a:schemeClr val="bg1"/>
                  </a:solidFill>
                  <a:latin typeface="Times New Roman" pitchFamily="18" charset="0"/>
                  <a:ea typeface="ヒラギノ角ゴ Pro W3" pitchFamily="-111" charset="-128"/>
                  <a:cs typeface="Times New Roman" pitchFamily="18" charset="0"/>
                </a:rPr>
                <a:t> </a:t>
              </a:r>
              <a:r>
                <a:rPr lang="en-US" dirty="0" err="1" smtClean="0">
                  <a:solidFill>
                    <a:schemeClr val="bg1"/>
                  </a:solidFill>
                  <a:latin typeface="Times New Roman" pitchFamily="18" charset="0"/>
                  <a:ea typeface="ヒラギノ角ゴ Pro W3" pitchFamily="-111" charset="-128"/>
                  <a:cs typeface="Times New Roman" pitchFamily="18" charset="0"/>
                </a:rPr>
                <a:t>liệu</a:t>
              </a:r>
              <a:r>
                <a:rPr lang="en-US" dirty="0" smtClean="0">
                  <a:solidFill>
                    <a:schemeClr val="bg1"/>
                  </a:solidFill>
                  <a:latin typeface="Times New Roman" pitchFamily="18" charset="0"/>
                  <a:ea typeface="ヒラギノ角ゴ Pro W3" pitchFamily="-111" charset="-128"/>
                  <a:cs typeface="Times New Roman" pitchFamily="18" charset="0"/>
                </a:rPr>
                <a:t> Modules</a:t>
              </a:r>
              <a:endParaRPr lang="en-US" dirty="0">
                <a:solidFill>
                  <a:schemeClr val="bg1"/>
                </a:solidFill>
                <a:latin typeface="Times New Roman" pitchFamily="18" charset="0"/>
                <a:ea typeface="ヒラギノ角ゴ Pro W3" pitchFamily="-111" charset="-128"/>
                <a:cs typeface="Times New Roman" pitchFamily="18" charset="0"/>
              </a:endParaRPr>
            </a:p>
            <a:p>
              <a:pPr marL="801688" lvl="2" indent="-487363" eaLnBrk="0" hangingPunct="0">
                <a:spcBef>
                  <a:spcPct val="20000"/>
                </a:spcBef>
                <a:defRPr/>
              </a:pPr>
              <a:endParaRPr lang="en-US" dirty="0">
                <a:solidFill>
                  <a:schemeClr val="bg1"/>
                </a:solidFill>
                <a:latin typeface="Times New Roman" pitchFamily="18" charset="0"/>
                <a:ea typeface="ヒラギノ角ゴ Pro W3" pitchFamily="-111" charset="-128"/>
                <a:cs typeface="Times New Roman" pitchFamily="18" charset="0"/>
              </a:endParaRPr>
            </a:p>
            <a:p>
              <a:pPr marL="801688" lvl="1" indent="-487363" eaLnBrk="0" hangingPunct="0">
                <a:spcBef>
                  <a:spcPct val="20000"/>
                </a:spcBef>
                <a:defRPr/>
              </a:pPr>
              <a:r>
                <a:rPr lang="en-US" sz="2400" dirty="0" err="1" smtClean="0">
                  <a:solidFill>
                    <a:schemeClr val="bg1"/>
                  </a:solidFill>
                  <a:latin typeface="Times New Roman" pitchFamily="18" charset="0"/>
                  <a:ea typeface="ヒラギノ角ゴ Pro W3" pitchFamily="-111" charset="-128"/>
                  <a:cs typeface="Times New Roman" pitchFamily="18" charset="0"/>
                </a:rPr>
                <a:t>Hoạt</a:t>
              </a:r>
              <a:r>
                <a:rPr lang="en-US" sz="2400" dirty="0" smtClean="0">
                  <a:solidFill>
                    <a:schemeClr val="bg1"/>
                  </a:solidFill>
                  <a:latin typeface="Times New Roman" pitchFamily="18" charset="0"/>
                  <a:ea typeface="ヒラギノ角ゴ Pro W3" pitchFamily="-111" charset="-128"/>
                  <a:cs typeface="Times New Roman" pitchFamily="18" charset="0"/>
                </a:rPr>
                <a:t> </a:t>
              </a:r>
              <a:r>
                <a:rPr lang="en-US" sz="2400" dirty="0" err="1" smtClean="0">
                  <a:solidFill>
                    <a:schemeClr val="bg1"/>
                  </a:solidFill>
                  <a:latin typeface="Times New Roman" pitchFamily="18" charset="0"/>
                  <a:ea typeface="ヒラギノ角ゴ Pro W3" pitchFamily="-111" charset="-128"/>
                  <a:cs typeface="Times New Roman" pitchFamily="18" charset="0"/>
                </a:rPr>
                <a:t>động</a:t>
              </a:r>
              <a:r>
                <a:rPr lang="en-US" sz="2400" dirty="0" smtClean="0">
                  <a:solidFill>
                    <a:schemeClr val="bg1"/>
                  </a:solidFill>
                  <a:latin typeface="Times New Roman" pitchFamily="18" charset="0"/>
                  <a:ea typeface="ヒラギノ角ゴ Pro W3" pitchFamily="-111" charset="-128"/>
                  <a:cs typeface="Times New Roman" pitchFamily="18" charset="0"/>
                </a:rPr>
                <a:t> </a:t>
              </a:r>
              <a:r>
                <a:rPr lang="en-US" sz="2400" dirty="0" err="1" smtClean="0">
                  <a:solidFill>
                    <a:schemeClr val="bg1"/>
                  </a:solidFill>
                  <a:latin typeface="Times New Roman" pitchFamily="18" charset="0"/>
                  <a:ea typeface="ヒラギノ角ゴ Pro W3" pitchFamily="-111" charset="-128"/>
                  <a:cs typeface="Times New Roman" pitchFamily="18" charset="0"/>
                </a:rPr>
                <a:t>nhóm</a:t>
              </a:r>
              <a:r>
                <a:rPr lang="en-US" sz="2400" dirty="0" smtClean="0">
                  <a:solidFill>
                    <a:schemeClr val="bg1"/>
                  </a:solidFill>
                  <a:latin typeface="Times New Roman" pitchFamily="18" charset="0"/>
                  <a:ea typeface="ヒラギノ角ゴ Pro W3" pitchFamily="-111" charset="-128"/>
                  <a:cs typeface="Times New Roman" pitchFamily="18" charset="0"/>
                </a:rPr>
                <a:t> </a:t>
              </a:r>
              <a:endParaRPr lang="en-US" sz="2400" dirty="0">
                <a:solidFill>
                  <a:schemeClr val="bg1"/>
                </a:solidFill>
                <a:latin typeface="Times New Roman" pitchFamily="18" charset="0"/>
                <a:ea typeface="ヒラギノ角ゴ Pro W3" pitchFamily="-111" charset="-128"/>
                <a:cs typeface="Times New Roman" pitchFamily="18" charset="0"/>
              </a:endParaRPr>
            </a:p>
            <a:p>
              <a:pPr marL="801688" lvl="1" indent="-487363" eaLnBrk="0" hangingPunct="0">
                <a:spcBef>
                  <a:spcPct val="20000"/>
                </a:spcBef>
                <a:defRPr/>
              </a:pPr>
              <a:r>
                <a:rPr lang="en-US" dirty="0" err="1" smtClean="0">
                  <a:solidFill>
                    <a:schemeClr val="bg1"/>
                  </a:solidFill>
                  <a:latin typeface="Times New Roman" pitchFamily="18" charset="0"/>
                  <a:ea typeface="ヒラギノ角ゴ Pro W3" pitchFamily="-111" charset="-128"/>
                  <a:cs typeface="Times New Roman" pitchFamily="18" charset="0"/>
                </a:rPr>
                <a:t>Sử</a:t>
              </a:r>
              <a:r>
                <a:rPr lang="en-US" dirty="0" smtClean="0">
                  <a:solidFill>
                    <a:schemeClr val="bg1"/>
                  </a:solidFill>
                  <a:latin typeface="Times New Roman" pitchFamily="18" charset="0"/>
                  <a:ea typeface="ヒラギノ角ゴ Pro W3" pitchFamily="-111" charset="-128"/>
                  <a:cs typeface="Times New Roman" pitchFamily="18" charset="0"/>
                </a:rPr>
                <a:t> </a:t>
              </a:r>
              <a:r>
                <a:rPr lang="en-US" dirty="0" err="1" smtClean="0">
                  <a:solidFill>
                    <a:schemeClr val="bg1"/>
                  </a:solidFill>
                  <a:latin typeface="Times New Roman" pitchFamily="18" charset="0"/>
                  <a:ea typeface="ヒラギノ角ゴ Pro W3" pitchFamily="-111" charset="-128"/>
                  <a:cs typeface="Times New Roman" pitchFamily="18" charset="0"/>
                </a:rPr>
                <a:t>dụng</a:t>
              </a:r>
              <a:r>
                <a:rPr lang="en-US" dirty="0" smtClean="0">
                  <a:solidFill>
                    <a:schemeClr val="bg1"/>
                  </a:solidFill>
                  <a:latin typeface="Times New Roman" pitchFamily="18" charset="0"/>
                  <a:ea typeface="ヒラギノ角ゴ Pro W3" pitchFamily="-111" charset="-128"/>
                  <a:cs typeface="Times New Roman" pitchFamily="18" charset="0"/>
                </a:rPr>
                <a:t> code </a:t>
              </a:r>
              <a:r>
                <a:rPr lang="en-US" dirty="0" err="1" smtClean="0">
                  <a:solidFill>
                    <a:schemeClr val="bg1"/>
                  </a:solidFill>
                  <a:latin typeface="Times New Roman" pitchFamily="18" charset="0"/>
                  <a:ea typeface="ヒラギノ角ゴ Pro W3" pitchFamily="-111" charset="-128"/>
                  <a:cs typeface="Times New Roman" pitchFamily="18" charset="0"/>
                </a:rPr>
                <a:t>hiệu</a:t>
              </a:r>
              <a:r>
                <a:rPr lang="en-US" dirty="0" smtClean="0">
                  <a:solidFill>
                    <a:schemeClr val="bg1"/>
                  </a:solidFill>
                  <a:latin typeface="Times New Roman" pitchFamily="18" charset="0"/>
                  <a:ea typeface="ヒラギノ角ゴ Pro W3" pitchFamily="-111" charset="-128"/>
                  <a:cs typeface="Times New Roman" pitchFamily="18" charset="0"/>
                </a:rPr>
                <a:t> </a:t>
              </a:r>
              <a:r>
                <a:rPr lang="en-US" dirty="0" err="1" smtClean="0">
                  <a:solidFill>
                    <a:schemeClr val="bg1"/>
                  </a:solidFill>
                  <a:latin typeface="Times New Roman" pitchFamily="18" charset="0"/>
                  <a:ea typeface="ヒラギノ角ゴ Pro W3" pitchFamily="-111" charset="-128"/>
                  <a:cs typeface="Times New Roman" pitchFamily="18" charset="0"/>
                </a:rPr>
                <a:t>quả</a:t>
              </a:r>
              <a:endParaRPr lang="en-US" dirty="0" smtClean="0">
                <a:solidFill>
                  <a:schemeClr val="bg1"/>
                </a:solidFill>
                <a:latin typeface="Times New Roman" pitchFamily="18" charset="0"/>
                <a:ea typeface="ヒラギノ角ゴ Pro W3" pitchFamily="-111" charset="-128"/>
                <a:cs typeface="Times New Roman" pitchFamily="18" charset="0"/>
              </a:endParaRPr>
            </a:p>
            <a:p>
              <a:pPr marL="801688" lvl="1" indent="-487363" eaLnBrk="0" hangingPunct="0">
                <a:spcBef>
                  <a:spcPct val="20000"/>
                </a:spcBef>
                <a:defRPr/>
              </a:pPr>
              <a:endParaRPr lang="en-US" dirty="0">
                <a:solidFill>
                  <a:schemeClr val="bg1"/>
                </a:solidFill>
                <a:latin typeface="Times New Roman" pitchFamily="18" charset="0"/>
                <a:ea typeface="ヒラギノ角ゴ Pro W3" pitchFamily="-111" charset="-128"/>
                <a:cs typeface="Times New Roman" pitchFamily="18" charset="0"/>
              </a:endParaRPr>
            </a:p>
            <a:p>
              <a:pPr marL="801688" lvl="1" indent="-487363" eaLnBrk="0" hangingPunct="0">
                <a:spcBef>
                  <a:spcPct val="20000"/>
                </a:spcBef>
                <a:defRPr/>
              </a:pPr>
              <a:r>
                <a:rPr lang="en-US" sz="2400" dirty="0" err="1" smtClean="0">
                  <a:solidFill>
                    <a:schemeClr val="bg1"/>
                  </a:solidFill>
                  <a:latin typeface="Times New Roman" pitchFamily="18" charset="0"/>
                  <a:ea typeface="ヒラギノ角ゴ Pro W3" pitchFamily="-111" charset="-128"/>
                  <a:cs typeface="Times New Roman" pitchFamily="18" charset="0"/>
                </a:rPr>
                <a:t>Xây</a:t>
              </a:r>
              <a:r>
                <a:rPr lang="en-US" sz="2400" dirty="0" smtClean="0">
                  <a:solidFill>
                    <a:schemeClr val="bg1"/>
                  </a:solidFill>
                  <a:latin typeface="Times New Roman" pitchFamily="18" charset="0"/>
                  <a:ea typeface="ヒラギノ角ゴ Pro W3" pitchFamily="-111" charset="-128"/>
                  <a:cs typeface="Times New Roman" pitchFamily="18" charset="0"/>
                </a:rPr>
                <a:t> </a:t>
              </a:r>
              <a:r>
                <a:rPr lang="en-US" sz="2400" dirty="0" err="1" smtClean="0">
                  <a:solidFill>
                    <a:schemeClr val="bg1"/>
                  </a:solidFill>
                  <a:latin typeface="Times New Roman" pitchFamily="18" charset="0"/>
                  <a:ea typeface="ヒラギノ角ゴ Pro W3" pitchFamily="-111" charset="-128"/>
                  <a:cs typeface="Times New Roman" pitchFamily="18" charset="0"/>
                </a:rPr>
                <a:t>dựng</a:t>
              </a:r>
              <a:r>
                <a:rPr lang="en-US" sz="2400" dirty="0" smtClean="0">
                  <a:solidFill>
                    <a:schemeClr val="bg1"/>
                  </a:solidFill>
                  <a:latin typeface="Times New Roman" pitchFamily="18" charset="0"/>
                  <a:ea typeface="ヒラギノ角ゴ Pro W3" pitchFamily="-111" charset="-128"/>
                  <a:cs typeface="Times New Roman" pitchFamily="18" charset="0"/>
                </a:rPr>
                <a:t> </a:t>
              </a:r>
              <a:r>
                <a:rPr lang="en-US" sz="2400" dirty="0" err="1" smtClean="0">
                  <a:solidFill>
                    <a:schemeClr val="bg1"/>
                  </a:solidFill>
                  <a:latin typeface="Times New Roman" pitchFamily="18" charset="0"/>
                  <a:ea typeface="ヒラギノ角ゴ Pro W3" pitchFamily="-111" charset="-128"/>
                  <a:cs typeface="Times New Roman" pitchFamily="18" charset="0"/>
                </a:rPr>
                <a:t>đa</a:t>
              </a:r>
              <a:r>
                <a:rPr lang="en-US" sz="2400" dirty="0" smtClean="0">
                  <a:solidFill>
                    <a:schemeClr val="bg1"/>
                  </a:solidFill>
                  <a:latin typeface="Times New Roman" pitchFamily="18" charset="0"/>
                  <a:ea typeface="ヒラギノ角ゴ Pro W3" pitchFamily="-111" charset="-128"/>
                  <a:cs typeface="Times New Roman" pitchFamily="18" charset="0"/>
                </a:rPr>
                <a:t> </a:t>
              </a:r>
              <a:r>
                <a:rPr lang="en-US" sz="2400" dirty="0" err="1" smtClean="0">
                  <a:solidFill>
                    <a:schemeClr val="bg1"/>
                  </a:solidFill>
                  <a:latin typeface="Times New Roman" pitchFamily="18" charset="0"/>
                  <a:ea typeface="ヒラギノ角ゴ Pro W3" pitchFamily="-111" charset="-128"/>
                  <a:cs typeface="Times New Roman" pitchFamily="18" charset="0"/>
                </a:rPr>
                <a:t>nền</a:t>
              </a:r>
              <a:endParaRPr lang="en-US" sz="2400" dirty="0">
                <a:solidFill>
                  <a:schemeClr val="bg1"/>
                </a:solidFill>
                <a:latin typeface="Times New Roman" pitchFamily="18" charset="0"/>
                <a:ea typeface="ヒラギノ角ゴ Pro W3" pitchFamily="-111" charset="-128"/>
                <a:cs typeface="Times New Roman" pitchFamily="18" charset="0"/>
              </a:endParaRPr>
            </a:p>
            <a:p>
              <a:pPr marL="801688" lvl="1" indent="-487363" eaLnBrk="0" hangingPunct="0">
                <a:spcBef>
                  <a:spcPct val="20000"/>
                </a:spcBef>
                <a:defRPr/>
              </a:pPr>
              <a:r>
                <a:rPr lang="en-US" dirty="0" err="1" smtClean="0">
                  <a:solidFill>
                    <a:schemeClr val="bg1"/>
                  </a:solidFill>
                  <a:latin typeface="Times New Roman" pitchFamily="18" charset="0"/>
                  <a:ea typeface="ヒラギノ角ゴ Pro W3" pitchFamily="-111" charset="-128"/>
                  <a:cs typeface="Times New Roman" pitchFamily="18" charset="0"/>
                </a:rPr>
                <a:t>Luôn</a:t>
              </a:r>
              <a:r>
                <a:rPr lang="en-US" dirty="0" smtClean="0">
                  <a:solidFill>
                    <a:schemeClr val="bg1"/>
                  </a:solidFill>
                  <a:latin typeface="Times New Roman" pitchFamily="18" charset="0"/>
                  <a:ea typeface="ヒラギノ角ゴ Pro W3" pitchFamily="-111" charset="-128"/>
                  <a:cs typeface="Times New Roman" pitchFamily="18" charset="0"/>
                </a:rPr>
                <a:t> </a:t>
              </a:r>
              <a:r>
                <a:rPr lang="en-US" dirty="0" err="1" smtClean="0">
                  <a:solidFill>
                    <a:schemeClr val="bg1"/>
                  </a:solidFill>
                  <a:latin typeface="Times New Roman" pitchFamily="18" charset="0"/>
                  <a:ea typeface="ヒラギノ角ゴ Pro W3" pitchFamily="-111" charset="-128"/>
                  <a:cs typeface="Times New Roman" pitchFamily="18" charset="0"/>
                </a:rPr>
                <a:t>sẵn</a:t>
              </a:r>
              <a:r>
                <a:rPr lang="en-US" dirty="0" smtClean="0">
                  <a:solidFill>
                    <a:schemeClr val="bg1"/>
                  </a:solidFill>
                  <a:latin typeface="Times New Roman" pitchFamily="18" charset="0"/>
                  <a:ea typeface="ヒラギノ角ゴ Pro W3" pitchFamily="-111" charset="-128"/>
                  <a:cs typeface="Times New Roman" pitchFamily="18" charset="0"/>
                </a:rPr>
                <a:t> </a:t>
              </a:r>
              <a:r>
                <a:rPr lang="en-US" dirty="0" err="1" smtClean="0">
                  <a:solidFill>
                    <a:schemeClr val="bg1"/>
                  </a:solidFill>
                  <a:latin typeface="Times New Roman" pitchFamily="18" charset="0"/>
                  <a:ea typeface="ヒラギノ角ゴ Pro W3" pitchFamily="-111" charset="-128"/>
                  <a:cs typeface="Times New Roman" pitchFamily="18" charset="0"/>
                </a:rPr>
                <a:t>sàng</a:t>
              </a:r>
              <a:r>
                <a:rPr lang="en-US" dirty="0" smtClean="0">
                  <a:solidFill>
                    <a:schemeClr val="bg1"/>
                  </a:solidFill>
                  <a:latin typeface="Times New Roman" pitchFamily="18" charset="0"/>
                  <a:ea typeface="ヒラギノ角ゴ Pro W3" pitchFamily="-111" charset="-128"/>
                  <a:cs typeface="Times New Roman" pitchFamily="18" charset="0"/>
                </a:rPr>
                <a:t> </a:t>
              </a:r>
              <a:r>
                <a:rPr lang="en-US" dirty="0" err="1" smtClean="0">
                  <a:solidFill>
                    <a:schemeClr val="bg1"/>
                  </a:solidFill>
                  <a:latin typeface="Times New Roman" pitchFamily="18" charset="0"/>
                  <a:ea typeface="ヒラギノ角ゴ Pro W3" pitchFamily="-111" charset="-128"/>
                  <a:cs typeface="Times New Roman" pitchFamily="18" charset="0"/>
                </a:rPr>
                <a:t>cho</a:t>
              </a:r>
              <a:r>
                <a:rPr lang="en-US" dirty="0" smtClean="0">
                  <a:solidFill>
                    <a:schemeClr val="bg1"/>
                  </a:solidFill>
                  <a:latin typeface="Times New Roman" pitchFamily="18" charset="0"/>
                  <a:ea typeface="ヒラギノ角ゴ Pro W3" pitchFamily="-111" charset="-128"/>
                  <a:cs typeface="Times New Roman" pitchFamily="18" charset="0"/>
                </a:rPr>
                <a:t> </a:t>
              </a:r>
              <a:r>
                <a:rPr lang="en-US" dirty="0">
                  <a:solidFill>
                    <a:schemeClr val="bg1"/>
                  </a:solidFill>
                  <a:latin typeface="Times New Roman" pitchFamily="18" charset="0"/>
                  <a:ea typeface="ヒラギノ角ゴ Pro W3" pitchFamily="-111" charset="-128"/>
                  <a:cs typeface="Times New Roman" pitchFamily="18" charset="0"/>
                </a:rPr>
                <a:t>iPad, Android, Netbooks, Kiosks, digital </a:t>
              </a:r>
              <a:r>
                <a:rPr lang="en-US" dirty="0" smtClean="0">
                  <a:solidFill>
                    <a:schemeClr val="bg1"/>
                  </a:solidFill>
                  <a:latin typeface="Times New Roman" pitchFamily="18" charset="0"/>
                  <a:ea typeface="ヒラギノ角ゴ Pro W3" pitchFamily="-111" charset="-128"/>
                  <a:cs typeface="Times New Roman" pitchFamily="18" charset="0"/>
                </a:rPr>
                <a:t>signage,…</a:t>
              </a:r>
            </a:p>
            <a:p>
              <a:pPr marL="801688" lvl="1" indent="-487363" eaLnBrk="0" hangingPunct="0">
                <a:spcBef>
                  <a:spcPct val="20000"/>
                </a:spcBef>
                <a:defRPr/>
              </a:pPr>
              <a:endParaRPr lang="en-US" dirty="0">
                <a:solidFill>
                  <a:schemeClr val="bg1"/>
                </a:solidFill>
                <a:latin typeface="Times New Roman" pitchFamily="18" charset="0"/>
                <a:ea typeface="ヒラギノ角ゴ Pro W3" pitchFamily="-111" charset="-128"/>
                <a:cs typeface="Times New Roman" pitchFamily="18" charset="0"/>
              </a:endParaRPr>
            </a:p>
            <a:p>
              <a:pPr marL="801688" lvl="1" indent="-487363" eaLnBrk="0" hangingPunct="0">
                <a:spcBef>
                  <a:spcPct val="20000"/>
                </a:spcBef>
                <a:defRPr/>
              </a:pPr>
              <a:r>
                <a:rPr lang="en-US" sz="2400" dirty="0" err="1" smtClean="0">
                  <a:solidFill>
                    <a:schemeClr val="bg1"/>
                  </a:solidFill>
                  <a:latin typeface="Times New Roman" pitchFamily="18" charset="0"/>
                  <a:ea typeface="ヒラギノ角ゴ Pro W3" pitchFamily="-111" charset="-128"/>
                  <a:cs typeface="Times New Roman" pitchFamily="18" charset="0"/>
                </a:rPr>
                <a:t>Đo</a:t>
              </a:r>
              <a:r>
                <a:rPr lang="en-US" sz="2400" dirty="0" smtClean="0">
                  <a:solidFill>
                    <a:schemeClr val="bg1"/>
                  </a:solidFill>
                  <a:latin typeface="Times New Roman" pitchFamily="18" charset="0"/>
                  <a:ea typeface="ヒラギノ角ゴ Pro W3" pitchFamily="-111" charset="-128"/>
                  <a:cs typeface="Times New Roman" pitchFamily="18" charset="0"/>
                </a:rPr>
                <a:t> </a:t>
              </a:r>
              <a:r>
                <a:rPr lang="en-US" sz="2400" dirty="0" err="1" smtClean="0">
                  <a:solidFill>
                    <a:schemeClr val="bg1"/>
                  </a:solidFill>
                  <a:latin typeface="Times New Roman" pitchFamily="18" charset="0"/>
                  <a:ea typeface="ヒラギノ角ゴ Pro W3" pitchFamily="-111" charset="-128"/>
                  <a:cs typeface="Times New Roman" pitchFamily="18" charset="0"/>
                </a:rPr>
                <a:t>lường</a:t>
              </a:r>
              <a:r>
                <a:rPr lang="en-US" sz="2400" dirty="0" smtClean="0">
                  <a:solidFill>
                    <a:schemeClr val="bg1"/>
                  </a:solidFill>
                  <a:latin typeface="Times New Roman" pitchFamily="18" charset="0"/>
                  <a:ea typeface="ヒラギノ角ゴ Pro W3" pitchFamily="-111" charset="-128"/>
                  <a:cs typeface="Times New Roman" pitchFamily="18" charset="0"/>
                </a:rPr>
                <a:t> </a:t>
              </a:r>
              <a:r>
                <a:rPr lang="en-US" sz="2400" dirty="0" err="1" smtClean="0">
                  <a:solidFill>
                    <a:schemeClr val="bg1"/>
                  </a:solidFill>
                  <a:latin typeface="Times New Roman" pitchFamily="18" charset="0"/>
                  <a:ea typeface="ヒラギノ角ゴ Pro W3" pitchFamily="-111" charset="-128"/>
                  <a:cs typeface="Times New Roman" pitchFamily="18" charset="0"/>
                </a:rPr>
                <a:t>kết</a:t>
              </a:r>
              <a:r>
                <a:rPr lang="en-US" sz="2400" dirty="0" smtClean="0">
                  <a:solidFill>
                    <a:schemeClr val="bg1"/>
                  </a:solidFill>
                  <a:latin typeface="Times New Roman" pitchFamily="18" charset="0"/>
                  <a:ea typeface="ヒラギノ角ゴ Pro W3" pitchFamily="-111" charset="-128"/>
                  <a:cs typeface="Times New Roman" pitchFamily="18" charset="0"/>
                </a:rPr>
                <a:t> </a:t>
              </a:r>
              <a:r>
                <a:rPr lang="en-US" sz="2400" dirty="0" err="1" smtClean="0">
                  <a:solidFill>
                    <a:schemeClr val="bg1"/>
                  </a:solidFill>
                  <a:latin typeface="Times New Roman" pitchFamily="18" charset="0"/>
                  <a:ea typeface="ヒラギノ角ゴ Pro W3" pitchFamily="-111" charset="-128"/>
                  <a:cs typeface="Times New Roman" pitchFamily="18" charset="0"/>
                </a:rPr>
                <a:t>quả</a:t>
              </a:r>
              <a:endParaRPr lang="en-US" sz="2400" dirty="0">
                <a:solidFill>
                  <a:schemeClr val="bg1"/>
                </a:solidFill>
                <a:latin typeface="Times New Roman" pitchFamily="18" charset="0"/>
                <a:ea typeface="ヒラギノ角ゴ Pro W3" pitchFamily="-111" charset="-128"/>
                <a:cs typeface="Times New Roman" pitchFamily="18" charset="0"/>
              </a:endParaRPr>
            </a:p>
            <a:p>
              <a:pPr marL="801688" lvl="1" indent="-487363" eaLnBrk="0" hangingPunct="0">
                <a:spcBef>
                  <a:spcPct val="20000"/>
                </a:spcBef>
                <a:defRPr/>
              </a:pPr>
              <a:r>
                <a:rPr lang="en-US" dirty="0" err="1" smtClean="0">
                  <a:solidFill>
                    <a:schemeClr val="bg1"/>
                  </a:solidFill>
                  <a:latin typeface="Times New Roman" pitchFamily="18" charset="0"/>
                  <a:ea typeface="ヒラギノ角ゴ Pro W3" pitchFamily="-111" charset="-128"/>
                  <a:cs typeface="Times New Roman" pitchFamily="18" charset="0"/>
                </a:rPr>
                <a:t>Ứng</a:t>
              </a:r>
              <a:r>
                <a:rPr lang="en-US" dirty="0" smtClean="0">
                  <a:solidFill>
                    <a:schemeClr val="bg1"/>
                  </a:solidFill>
                  <a:latin typeface="Times New Roman" pitchFamily="18" charset="0"/>
                  <a:ea typeface="ヒラギノ角ゴ Pro W3" pitchFamily="-111" charset="-128"/>
                  <a:cs typeface="Times New Roman" pitchFamily="18" charset="0"/>
                </a:rPr>
                <a:t> </a:t>
              </a:r>
              <a:r>
                <a:rPr lang="en-US" dirty="0" err="1" smtClean="0">
                  <a:solidFill>
                    <a:schemeClr val="bg1"/>
                  </a:solidFill>
                  <a:latin typeface="Times New Roman" pitchFamily="18" charset="0"/>
                  <a:ea typeface="ヒラギノ角ゴ Pro W3" pitchFamily="-111" charset="-128"/>
                  <a:cs typeface="Times New Roman" pitchFamily="18" charset="0"/>
                </a:rPr>
                <a:t>dụng</a:t>
              </a:r>
              <a:r>
                <a:rPr lang="en-US" dirty="0" smtClean="0">
                  <a:solidFill>
                    <a:schemeClr val="bg1"/>
                  </a:solidFill>
                  <a:latin typeface="Times New Roman" pitchFamily="18" charset="0"/>
                  <a:ea typeface="ヒラギノ角ゴ Pro W3" pitchFamily="-111" charset="-128"/>
                  <a:cs typeface="Times New Roman" pitchFamily="18" charset="0"/>
                </a:rPr>
                <a:t> </a:t>
              </a:r>
              <a:r>
                <a:rPr lang="en-US" dirty="0" err="1" smtClean="0">
                  <a:solidFill>
                    <a:schemeClr val="bg1"/>
                  </a:solidFill>
                  <a:latin typeface="Times New Roman" pitchFamily="18" charset="0"/>
                  <a:ea typeface="ヒラギノ角ゴ Pro W3" pitchFamily="-111" charset="-128"/>
                  <a:cs typeface="Times New Roman" pitchFamily="18" charset="0"/>
                </a:rPr>
                <a:t>di</a:t>
              </a:r>
              <a:r>
                <a:rPr lang="en-US" dirty="0" smtClean="0">
                  <a:solidFill>
                    <a:schemeClr val="bg1"/>
                  </a:solidFill>
                  <a:latin typeface="Times New Roman" pitchFamily="18" charset="0"/>
                  <a:ea typeface="ヒラギノ角ゴ Pro W3" pitchFamily="-111" charset="-128"/>
                  <a:cs typeface="Times New Roman" pitchFamily="18" charset="0"/>
                </a:rPr>
                <a:t> </a:t>
              </a:r>
              <a:r>
                <a:rPr lang="en-US" dirty="0" err="1" smtClean="0">
                  <a:solidFill>
                    <a:schemeClr val="bg1"/>
                  </a:solidFill>
                  <a:latin typeface="Times New Roman" pitchFamily="18" charset="0"/>
                  <a:ea typeface="ヒラギノ角ゴ Pro W3" pitchFamily="-111" charset="-128"/>
                  <a:cs typeface="Times New Roman" pitchFamily="18" charset="0"/>
                </a:rPr>
                <a:t>động</a:t>
              </a:r>
              <a:r>
                <a:rPr lang="en-US" dirty="0" smtClean="0">
                  <a:solidFill>
                    <a:schemeClr val="bg1"/>
                  </a:solidFill>
                  <a:latin typeface="Times New Roman" pitchFamily="18" charset="0"/>
                  <a:ea typeface="ヒラギノ角ゴ Pro W3" pitchFamily="-111" charset="-128"/>
                  <a:cs typeface="Times New Roman" pitchFamily="18" charset="0"/>
                </a:rPr>
                <a:t> </a:t>
              </a:r>
              <a:r>
                <a:rPr lang="en-US" dirty="0" err="1" smtClean="0">
                  <a:solidFill>
                    <a:schemeClr val="bg1"/>
                  </a:solidFill>
                  <a:latin typeface="Times New Roman" pitchFamily="18" charset="0"/>
                  <a:ea typeface="ヒラギノ角ゴ Pro W3" pitchFamily="-111" charset="-128"/>
                  <a:cs typeface="Times New Roman" pitchFamily="18" charset="0"/>
                </a:rPr>
                <a:t>sẽ</a:t>
              </a:r>
              <a:r>
                <a:rPr lang="en-US" dirty="0" smtClean="0">
                  <a:solidFill>
                    <a:schemeClr val="bg1"/>
                  </a:solidFill>
                  <a:latin typeface="Times New Roman" pitchFamily="18" charset="0"/>
                  <a:ea typeface="ヒラギノ角ゴ Pro W3" pitchFamily="-111" charset="-128"/>
                  <a:cs typeface="Times New Roman" pitchFamily="18" charset="0"/>
                </a:rPr>
                <a:t> </a:t>
              </a:r>
              <a:r>
                <a:rPr lang="en-US" dirty="0" err="1" smtClean="0">
                  <a:solidFill>
                    <a:schemeClr val="bg1"/>
                  </a:solidFill>
                  <a:latin typeface="Times New Roman" pitchFamily="18" charset="0"/>
                  <a:ea typeface="ヒラギノ角ゴ Pro W3" pitchFamily="-111" charset="-128"/>
                  <a:cs typeface="Times New Roman" pitchFamily="18" charset="0"/>
                </a:rPr>
                <a:t>là</a:t>
              </a:r>
              <a:r>
                <a:rPr lang="en-US" dirty="0" smtClean="0">
                  <a:solidFill>
                    <a:schemeClr val="bg1"/>
                  </a:solidFill>
                  <a:latin typeface="Times New Roman" pitchFamily="18" charset="0"/>
                  <a:ea typeface="ヒラギノ角ゴ Pro W3" pitchFamily="-111" charset="-128"/>
                  <a:cs typeface="Times New Roman" pitchFamily="18" charset="0"/>
                </a:rPr>
                <a:t> </a:t>
              </a:r>
              <a:r>
                <a:rPr lang="en-US" dirty="0" err="1" smtClean="0">
                  <a:solidFill>
                    <a:schemeClr val="bg1"/>
                  </a:solidFill>
                  <a:latin typeface="Times New Roman" pitchFamily="18" charset="0"/>
                  <a:ea typeface="ヒラギノ角ゴ Pro W3" pitchFamily="-111" charset="-128"/>
                  <a:cs typeface="Times New Roman" pitchFamily="18" charset="0"/>
                </a:rPr>
                <a:t>một</a:t>
              </a:r>
              <a:r>
                <a:rPr lang="en-US" dirty="0" smtClean="0">
                  <a:solidFill>
                    <a:schemeClr val="bg1"/>
                  </a:solidFill>
                  <a:latin typeface="Times New Roman" pitchFamily="18" charset="0"/>
                  <a:ea typeface="ヒラギノ角ゴ Pro W3" pitchFamily="-111" charset="-128"/>
                  <a:cs typeface="Times New Roman" pitchFamily="18" charset="0"/>
                </a:rPr>
                <a:t> </a:t>
              </a:r>
              <a:r>
                <a:rPr lang="en-US" dirty="0" err="1" smtClean="0">
                  <a:solidFill>
                    <a:schemeClr val="bg1"/>
                  </a:solidFill>
                  <a:latin typeface="Times New Roman" pitchFamily="18" charset="0"/>
                  <a:ea typeface="ヒラギノ角ゴ Pro W3" pitchFamily="-111" charset="-128"/>
                  <a:cs typeface="Times New Roman" pitchFamily="18" charset="0"/>
                </a:rPr>
                <a:t>phần</a:t>
              </a:r>
              <a:r>
                <a:rPr lang="en-US" dirty="0" smtClean="0">
                  <a:solidFill>
                    <a:schemeClr val="bg1"/>
                  </a:solidFill>
                  <a:latin typeface="Times New Roman" pitchFamily="18" charset="0"/>
                  <a:ea typeface="ヒラギノ角ゴ Pro W3" pitchFamily="-111" charset="-128"/>
                  <a:cs typeface="Times New Roman" pitchFamily="18" charset="0"/>
                </a:rPr>
                <a:t> </a:t>
              </a:r>
              <a:r>
                <a:rPr lang="en-US" dirty="0" err="1" smtClean="0">
                  <a:solidFill>
                    <a:schemeClr val="bg1"/>
                  </a:solidFill>
                  <a:latin typeface="Times New Roman" pitchFamily="18" charset="0"/>
                  <a:ea typeface="ヒラギノ角ゴ Pro W3" pitchFamily="-111" charset="-128"/>
                  <a:cs typeface="Times New Roman" pitchFamily="18" charset="0"/>
                </a:rPr>
                <a:t>mở</a:t>
              </a:r>
              <a:r>
                <a:rPr lang="en-US" dirty="0" smtClean="0">
                  <a:solidFill>
                    <a:schemeClr val="bg1"/>
                  </a:solidFill>
                  <a:latin typeface="Times New Roman" pitchFamily="18" charset="0"/>
                  <a:ea typeface="ヒラギノ角ゴ Pro W3" pitchFamily="-111" charset="-128"/>
                  <a:cs typeface="Times New Roman" pitchFamily="18" charset="0"/>
                </a:rPr>
                <a:t> </a:t>
              </a:r>
              <a:r>
                <a:rPr lang="en-US" dirty="0" err="1" smtClean="0">
                  <a:solidFill>
                    <a:schemeClr val="bg1"/>
                  </a:solidFill>
                  <a:latin typeface="Times New Roman" pitchFamily="18" charset="0"/>
                  <a:ea typeface="ヒラギノ角ゴ Pro W3" pitchFamily="-111" charset="-128"/>
                  <a:cs typeface="Times New Roman" pitchFamily="18" charset="0"/>
                </a:rPr>
                <a:t>rộng</a:t>
              </a:r>
              <a:r>
                <a:rPr lang="en-US" dirty="0" smtClean="0">
                  <a:solidFill>
                    <a:schemeClr val="bg1"/>
                  </a:solidFill>
                  <a:latin typeface="Times New Roman" pitchFamily="18" charset="0"/>
                  <a:ea typeface="ヒラギノ角ゴ Pro W3" pitchFamily="-111" charset="-128"/>
                  <a:cs typeface="Times New Roman" pitchFamily="18" charset="0"/>
                </a:rPr>
                <a:t> </a:t>
              </a:r>
              <a:r>
                <a:rPr lang="en-US" dirty="0" err="1" smtClean="0">
                  <a:solidFill>
                    <a:schemeClr val="bg1"/>
                  </a:solidFill>
                  <a:latin typeface="Times New Roman" pitchFamily="18" charset="0"/>
                  <a:ea typeface="ヒラギノ角ゴ Pro W3" pitchFamily="-111" charset="-128"/>
                  <a:cs typeface="Times New Roman" pitchFamily="18" charset="0"/>
                </a:rPr>
                <a:t>cho</a:t>
              </a:r>
              <a:r>
                <a:rPr lang="en-US" dirty="0" smtClean="0">
                  <a:solidFill>
                    <a:schemeClr val="bg1"/>
                  </a:solidFill>
                  <a:latin typeface="Times New Roman" pitchFamily="18" charset="0"/>
                  <a:ea typeface="ヒラギノ角ゴ Pro W3" pitchFamily="-111" charset="-128"/>
                  <a:cs typeface="Times New Roman" pitchFamily="18" charset="0"/>
                </a:rPr>
                <a:t> </a:t>
              </a:r>
              <a:r>
                <a:rPr lang="en-US" dirty="0" err="1" smtClean="0">
                  <a:solidFill>
                    <a:schemeClr val="bg1"/>
                  </a:solidFill>
                  <a:latin typeface="Times New Roman" pitchFamily="18" charset="0"/>
                  <a:ea typeface="ヒラギノ角ゴ Pro W3" pitchFamily="-111" charset="-128"/>
                  <a:cs typeface="Times New Roman" pitchFamily="18" charset="0"/>
                </a:rPr>
                <a:t>chiến</a:t>
              </a:r>
              <a:r>
                <a:rPr lang="en-US" dirty="0" smtClean="0">
                  <a:solidFill>
                    <a:schemeClr val="bg1"/>
                  </a:solidFill>
                  <a:latin typeface="Times New Roman" pitchFamily="18" charset="0"/>
                  <a:ea typeface="ヒラギノ角ゴ Pro W3" pitchFamily="-111" charset="-128"/>
                  <a:cs typeface="Times New Roman" pitchFamily="18" charset="0"/>
                </a:rPr>
                <a:t> </a:t>
              </a:r>
              <a:r>
                <a:rPr lang="en-US" dirty="0" err="1" smtClean="0">
                  <a:solidFill>
                    <a:schemeClr val="bg1"/>
                  </a:solidFill>
                  <a:latin typeface="Times New Roman" pitchFamily="18" charset="0"/>
                  <a:ea typeface="ヒラギノ角ゴ Pro W3" pitchFamily="-111" charset="-128"/>
                  <a:cs typeface="Times New Roman" pitchFamily="18" charset="0"/>
                </a:rPr>
                <a:t>dịch</a:t>
              </a:r>
              <a:r>
                <a:rPr lang="en-US" dirty="0" smtClean="0">
                  <a:solidFill>
                    <a:schemeClr val="bg1"/>
                  </a:solidFill>
                  <a:latin typeface="Times New Roman" pitchFamily="18" charset="0"/>
                  <a:ea typeface="ヒラギノ角ゴ Pro W3" pitchFamily="-111" charset="-128"/>
                  <a:cs typeface="Times New Roman" pitchFamily="18" charset="0"/>
                </a:rPr>
                <a:t> web.</a:t>
              </a:r>
              <a:endParaRPr lang="en-US" dirty="0">
                <a:solidFill>
                  <a:schemeClr val="bg1"/>
                </a:solidFill>
                <a:latin typeface="Times New Roman" pitchFamily="18" charset="0"/>
                <a:ea typeface="ヒラギノ角ゴ Pro W3" pitchFamily="-111" charset="-128"/>
                <a:cs typeface="Times New Roman" pitchFamily="18" charset="0"/>
              </a:endParaRPr>
            </a:p>
            <a:p>
              <a:pPr marL="1056623" lvl="1" indent="-406394" eaLnBrk="0" hangingPunct="0">
                <a:spcBef>
                  <a:spcPct val="20000"/>
                </a:spcBef>
                <a:buFont typeface="Arial" pitchFamily="34" charset="0"/>
                <a:buChar char="•"/>
                <a:defRPr/>
              </a:pPr>
              <a:endParaRPr lang="en-US" dirty="0">
                <a:solidFill>
                  <a:schemeClr val="bg1"/>
                </a:solidFill>
                <a:latin typeface="Times New Roman" pitchFamily="18" charset="0"/>
                <a:ea typeface="ヒラギノ角ゴ Pro W3" pitchFamily="-111" charset="-128"/>
                <a:cs typeface="Times New Roman" pitchFamily="18" charset="0"/>
              </a:endParaRPr>
            </a:p>
          </p:txBody>
        </p:sp>
        <p:sp>
          <p:nvSpPr>
            <p:cNvPr id="12" name="Line 20"/>
            <p:cNvSpPr>
              <a:spLocks noChangeShapeType="1"/>
            </p:cNvSpPr>
            <p:nvPr/>
          </p:nvSpPr>
          <p:spPr bwMode="auto">
            <a:xfrm>
              <a:off x="228600" y="2529134"/>
              <a:ext cx="8551961" cy="0"/>
            </a:xfrm>
            <a:prstGeom prst="line">
              <a:avLst/>
            </a:prstGeom>
            <a:noFill/>
            <a:ln w="9525">
              <a:solidFill>
                <a:schemeClr val="accent5">
                  <a:lumMod val="60000"/>
                  <a:lumOff val="40000"/>
                </a:schemeClr>
              </a:solidFill>
              <a:round/>
              <a:headEnd/>
              <a:tailEnd/>
            </a:ln>
          </p:spPr>
          <p:txBody>
            <a:bodyPr wrap="none" lIns="130046" tIns="65023" rIns="130046" bIns="65023" anchor="ctr"/>
            <a:lstStyle/>
            <a:p>
              <a:pPr>
                <a:defRPr/>
              </a:pPr>
              <a:endParaRPr lang="en-US" sz="2400">
                <a:latin typeface="+mj-lt"/>
              </a:endParaRPr>
            </a:p>
          </p:txBody>
        </p:sp>
        <p:sp>
          <p:nvSpPr>
            <p:cNvPr id="13" name="Line 24"/>
            <p:cNvSpPr>
              <a:spLocks noChangeShapeType="1"/>
            </p:cNvSpPr>
            <p:nvPr/>
          </p:nvSpPr>
          <p:spPr bwMode="auto">
            <a:xfrm>
              <a:off x="228600" y="3681613"/>
              <a:ext cx="8551961" cy="0"/>
            </a:xfrm>
            <a:prstGeom prst="line">
              <a:avLst/>
            </a:prstGeom>
            <a:noFill/>
            <a:ln w="9525">
              <a:solidFill>
                <a:schemeClr val="accent5">
                  <a:lumMod val="60000"/>
                  <a:lumOff val="40000"/>
                </a:schemeClr>
              </a:solidFill>
              <a:round/>
              <a:headEnd/>
              <a:tailEnd/>
            </a:ln>
          </p:spPr>
          <p:txBody>
            <a:bodyPr wrap="none" lIns="130046" tIns="65023" rIns="130046" bIns="65023" anchor="ctr"/>
            <a:lstStyle/>
            <a:p>
              <a:pPr>
                <a:defRPr/>
              </a:pPr>
              <a:endParaRPr lang="en-US" sz="2400">
                <a:latin typeface="+mj-lt"/>
              </a:endParaRPr>
            </a:p>
          </p:txBody>
        </p:sp>
        <p:sp>
          <p:nvSpPr>
            <p:cNvPr id="14" name="Line 25"/>
            <p:cNvSpPr>
              <a:spLocks noChangeShapeType="1"/>
            </p:cNvSpPr>
            <p:nvPr/>
          </p:nvSpPr>
          <p:spPr bwMode="auto">
            <a:xfrm>
              <a:off x="228600" y="4757259"/>
              <a:ext cx="8551961" cy="0"/>
            </a:xfrm>
            <a:prstGeom prst="line">
              <a:avLst/>
            </a:prstGeom>
            <a:noFill/>
            <a:ln w="9525">
              <a:solidFill>
                <a:schemeClr val="accent5">
                  <a:lumMod val="60000"/>
                  <a:lumOff val="40000"/>
                </a:schemeClr>
              </a:solidFill>
              <a:round/>
              <a:headEnd/>
              <a:tailEnd/>
            </a:ln>
          </p:spPr>
          <p:txBody>
            <a:bodyPr wrap="none" lIns="130046" tIns="65023" rIns="130046" bIns="65023" anchor="ctr"/>
            <a:lstStyle/>
            <a:p>
              <a:pPr>
                <a:defRPr/>
              </a:pPr>
              <a:endParaRPr lang="en-US" sz="2400">
                <a:latin typeface="+mj-lt"/>
              </a:endParaRPr>
            </a:p>
          </p:txBody>
        </p:sp>
        <p:sp>
          <p:nvSpPr>
            <p:cNvPr id="15" name="Line 25"/>
            <p:cNvSpPr>
              <a:spLocks noChangeShapeType="1"/>
            </p:cNvSpPr>
            <p:nvPr/>
          </p:nvSpPr>
          <p:spPr bwMode="auto">
            <a:xfrm>
              <a:off x="228600" y="1376655"/>
              <a:ext cx="8551960" cy="0"/>
            </a:xfrm>
            <a:prstGeom prst="line">
              <a:avLst/>
            </a:prstGeom>
            <a:noFill/>
            <a:ln w="9525">
              <a:solidFill>
                <a:schemeClr val="accent5">
                  <a:lumMod val="60000"/>
                  <a:lumOff val="40000"/>
                </a:schemeClr>
              </a:solidFill>
              <a:round/>
              <a:headEnd/>
              <a:tailEnd/>
            </a:ln>
          </p:spPr>
          <p:txBody>
            <a:bodyPr wrap="none" lIns="130046" tIns="65023" rIns="130046" bIns="65023" anchor="ctr"/>
            <a:lstStyle/>
            <a:p>
              <a:pPr>
                <a:defRPr/>
              </a:pPr>
              <a:endParaRPr lang="en-US" sz="2400">
                <a:latin typeface="+mj-lt"/>
              </a:endParaRPr>
            </a:p>
          </p:txBody>
        </p:sp>
        <p:pic>
          <p:nvPicPr>
            <p:cNvPr id="16" name="Picture 5"/>
            <p:cNvPicPr>
              <a:picLocks noChangeAspect="1" noChangeArrowheads="1"/>
            </p:cNvPicPr>
            <p:nvPr/>
          </p:nvPicPr>
          <p:blipFill>
            <a:blip r:embed="rId4" cstate="print"/>
            <a:srcRect/>
            <a:stretch>
              <a:fillRect/>
            </a:stretch>
          </p:blipFill>
          <p:spPr bwMode="auto">
            <a:xfrm>
              <a:off x="326573" y="1453487"/>
              <a:ext cx="217488" cy="217488"/>
            </a:xfrm>
            <a:prstGeom prst="rect">
              <a:avLst/>
            </a:prstGeom>
            <a:noFill/>
            <a:ln w="9525">
              <a:solidFill>
                <a:schemeClr val="accent5">
                  <a:lumMod val="60000"/>
                  <a:lumOff val="40000"/>
                </a:schemeClr>
              </a:solidFill>
              <a:miter lim="800000"/>
              <a:headEnd/>
              <a:tailEnd/>
            </a:ln>
          </p:spPr>
        </p:pic>
        <p:pic>
          <p:nvPicPr>
            <p:cNvPr id="17" name="Picture 5"/>
            <p:cNvPicPr>
              <a:picLocks noChangeAspect="1" noChangeArrowheads="1"/>
            </p:cNvPicPr>
            <p:nvPr/>
          </p:nvPicPr>
          <p:blipFill>
            <a:blip r:embed="rId4" cstate="print"/>
            <a:srcRect/>
            <a:stretch>
              <a:fillRect/>
            </a:stretch>
          </p:blipFill>
          <p:spPr bwMode="auto">
            <a:xfrm>
              <a:off x="326574" y="2913293"/>
              <a:ext cx="217487" cy="217488"/>
            </a:xfrm>
            <a:prstGeom prst="rect">
              <a:avLst/>
            </a:prstGeom>
            <a:noFill/>
            <a:ln w="9525">
              <a:solidFill>
                <a:schemeClr val="accent5">
                  <a:lumMod val="60000"/>
                  <a:lumOff val="40000"/>
                </a:schemeClr>
              </a:solidFill>
              <a:miter lim="800000"/>
              <a:headEnd/>
              <a:tailEnd/>
            </a:ln>
          </p:spPr>
        </p:pic>
        <p:pic>
          <p:nvPicPr>
            <p:cNvPr id="18" name="Picture 5"/>
            <p:cNvPicPr>
              <a:picLocks noChangeAspect="1" noChangeArrowheads="1"/>
            </p:cNvPicPr>
            <p:nvPr/>
          </p:nvPicPr>
          <p:blipFill>
            <a:blip r:embed="rId4" cstate="print"/>
            <a:srcRect/>
            <a:stretch>
              <a:fillRect/>
            </a:stretch>
          </p:blipFill>
          <p:spPr bwMode="auto">
            <a:xfrm>
              <a:off x="326574" y="3988940"/>
              <a:ext cx="217487" cy="217487"/>
            </a:xfrm>
            <a:prstGeom prst="rect">
              <a:avLst/>
            </a:prstGeom>
            <a:noFill/>
            <a:ln w="9525">
              <a:solidFill>
                <a:schemeClr val="accent5">
                  <a:lumMod val="60000"/>
                  <a:lumOff val="40000"/>
                </a:schemeClr>
              </a:solidFill>
              <a:miter lim="800000"/>
              <a:headEnd/>
              <a:tailEnd/>
            </a:ln>
          </p:spPr>
        </p:pic>
        <p:pic>
          <p:nvPicPr>
            <p:cNvPr id="19" name="Picture 5"/>
            <p:cNvPicPr>
              <a:picLocks noChangeAspect="1" noChangeArrowheads="1"/>
            </p:cNvPicPr>
            <p:nvPr/>
          </p:nvPicPr>
          <p:blipFill>
            <a:blip r:embed="rId4" cstate="print"/>
            <a:srcRect/>
            <a:stretch>
              <a:fillRect/>
            </a:stretch>
          </p:blipFill>
          <p:spPr bwMode="auto">
            <a:xfrm>
              <a:off x="326573" y="5064587"/>
              <a:ext cx="217488" cy="217488"/>
            </a:xfrm>
            <a:prstGeom prst="rect">
              <a:avLst/>
            </a:prstGeom>
            <a:noFill/>
            <a:ln w="9525">
              <a:solidFill>
                <a:schemeClr val="accent5">
                  <a:lumMod val="60000"/>
                  <a:lumOff val="40000"/>
                </a:schemeClr>
              </a:solidFill>
              <a:miter lim="800000"/>
              <a:headEnd/>
              <a:tailEnd/>
            </a:ln>
          </p:spPr>
        </p:pic>
      </p:grpSp>
      <p:sp>
        <p:nvSpPr>
          <p:cNvPr id="20" name="Line 25"/>
          <p:cNvSpPr>
            <a:spLocks noChangeShapeType="1"/>
          </p:cNvSpPr>
          <p:nvPr/>
        </p:nvSpPr>
        <p:spPr bwMode="auto">
          <a:xfrm>
            <a:off x="304800" y="5562600"/>
            <a:ext cx="8262939" cy="0"/>
          </a:xfrm>
          <a:prstGeom prst="line">
            <a:avLst/>
          </a:prstGeom>
          <a:noFill/>
          <a:ln w="9525">
            <a:solidFill>
              <a:srgbClr val="898070"/>
            </a:solidFill>
            <a:round/>
            <a:headEnd/>
            <a:tailEnd/>
          </a:ln>
        </p:spPr>
        <p:txBody>
          <a:bodyPr wrap="none" lIns="130046" tIns="65023" rIns="130046" bIns="65023" anchor="ctr"/>
          <a:lstStyle/>
          <a:p>
            <a:pPr>
              <a:defRPr/>
            </a:pPr>
            <a:endParaRPr lang="en-US" sz="2400">
              <a:latin typeface="+mj-lt"/>
            </a:endParaRPr>
          </a:p>
        </p:txBody>
      </p:sp>
      <p:pic>
        <p:nvPicPr>
          <p:cNvPr id="21" name="Picture 5"/>
          <p:cNvPicPr>
            <a:picLocks noChangeAspect="1" noChangeArrowheads="1"/>
          </p:cNvPicPr>
          <p:nvPr/>
        </p:nvPicPr>
        <p:blipFill>
          <a:blip r:embed="rId4" cstate="print"/>
          <a:srcRect/>
          <a:stretch>
            <a:fillRect/>
          </a:stretch>
        </p:blipFill>
        <p:spPr bwMode="auto">
          <a:xfrm>
            <a:off x="399462" y="5880301"/>
            <a:ext cx="210138" cy="21569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1"/>
            <a:ext cx="9146981" cy="6858000"/>
          </a:xfrm>
          <a:prstGeom prst="rect">
            <a:avLst/>
          </a:prstGeom>
          <a:noFill/>
        </p:spPr>
      </p:pic>
      <p:sp>
        <p:nvSpPr>
          <p:cNvPr id="2" name="Title 1"/>
          <p:cNvSpPr>
            <a:spLocks noGrp="1"/>
          </p:cNvSpPr>
          <p:nvPr>
            <p:ph type="title"/>
          </p:nvPr>
        </p:nvSpPr>
        <p:spPr>
          <a:xfrm>
            <a:off x="609600" y="228600"/>
            <a:ext cx="8458200" cy="1399032"/>
          </a:xfrm>
        </p:spPr>
        <p:txBody>
          <a:bodyPr>
            <a:normAutofit/>
          </a:bodyPr>
          <a:lstStyle/>
          <a:p>
            <a:pPr algn="ctr"/>
            <a:r>
              <a:rPr lang="en-US" dirty="0" err="1" smtClean="0">
                <a:latin typeface="Arial" pitchFamily="34" charset="0"/>
                <a:cs typeface="Arial" pitchFamily="34" charset="0"/>
              </a:rPr>
              <a:t>Để</a:t>
            </a:r>
            <a:r>
              <a:rPr lang="en-US" dirty="0" smtClean="0">
                <a:latin typeface="Arial" pitchFamily="34" charset="0"/>
                <a:cs typeface="Arial" pitchFamily="34" charset="0"/>
              </a:rPr>
              <a:t> </a:t>
            </a:r>
            <a:r>
              <a:rPr lang="en-US" dirty="0" err="1" smtClean="0">
                <a:latin typeface="Arial" pitchFamily="34" charset="0"/>
                <a:cs typeface="Arial" pitchFamily="34" charset="0"/>
              </a:rPr>
              <a:t>có</a:t>
            </a:r>
            <a:r>
              <a:rPr lang="en-US" dirty="0" smtClean="0">
                <a:latin typeface="Arial" pitchFamily="34" charset="0"/>
                <a:cs typeface="Arial" pitchFamily="34" charset="0"/>
              </a:rPr>
              <a:t> </a:t>
            </a:r>
            <a:r>
              <a:rPr lang="en-US" dirty="0" err="1" smtClean="0">
                <a:latin typeface="Arial" pitchFamily="34" charset="0"/>
                <a:cs typeface="Arial" pitchFamily="34" charset="0"/>
              </a:rPr>
              <a:t>thể</a:t>
            </a:r>
            <a:r>
              <a:rPr lang="en-US" dirty="0" smtClean="0">
                <a:latin typeface="Arial" pitchFamily="34" charset="0"/>
                <a:cs typeface="Arial" pitchFamily="34" charset="0"/>
              </a:rPr>
              <a:t> </a:t>
            </a:r>
            <a:r>
              <a:rPr lang="en-US" dirty="0" err="1" smtClean="0">
                <a:latin typeface="Arial" pitchFamily="34" charset="0"/>
                <a:cs typeface="Arial" pitchFamily="34" charset="0"/>
              </a:rPr>
              <a:t>phát</a:t>
            </a:r>
            <a:r>
              <a:rPr lang="en-US" dirty="0" smtClean="0">
                <a:latin typeface="Arial" pitchFamily="34" charset="0"/>
                <a:cs typeface="Arial" pitchFamily="34" charset="0"/>
              </a:rPr>
              <a:t> </a:t>
            </a:r>
            <a:r>
              <a:rPr lang="en-US" dirty="0" err="1" smtClean="0">
                <a:latin typeface="Arial" pitchFamily="34" charset="0"/>
                <a:cs typeface="Arial" pitchFamily="34" charset="0"/>
              </a:rPr>
              <a:t>triển</a:t>
            </a:r>
            <a:r>
              <a:rPr lang="en-US" dirty="0" smtClean="0">
                <a:latin typeface="Arial" pitchFamily="34" charset="0"/>
                <a:cs typeface="Arial" pitchFamily="34" charset="0"/>
              </a:rPr>
              <a:t> </a:t>
            </a:r>
            <a:r>
              <a:rPr lang="en-US" dirty="0" err="1" smtClean="0">
                <a:latin typeface="Arial" pitchFamily="34" charset="0"/>
                <a:cs typeface="Arial" pitchFamily="34" charset="0"/>
              </a:rPr>
              <a:t>với</a:t>
            </a:r>
            <a:r>
              <a:rPr lang="en-US" dirty="0" smtClean="0">
                <a:latin typeface="Arial" pitchFamily="34" charset="0"/>
                <a:cs typeface="Arial" pitchFamily="34" charset="0"/>
              </a:rPr>
              <a:t> Titanium</a:t>
            </a:r>
            <a:endParaRPr lang="en-US" dirty="0">
              <a:latin typeface="Arial" pitchFamily="34" charset="0"/>
              <a:cs typeface="Arial" pitchFamily="34" charset="0"/>
            </a:endParaRPr>
          </a:p>
        </p:txBody>
      </p:sp>
      <p:sp>
        <p:nvSpPr>
          <p:cNvPr id="6" name="TextBox 5"/>
          <p:cNvSpPr txBox="1"/>
          <p:nvPr/>
        </p:nvSpPr>
        <p:spPr>
          <a:xfrm>
            <a:off x="25146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pic>
        <p:nvPicPr>
          <p:cNvPr id="7171" name="Picture 3" descr="C:\Users\DELL\Desktop\js.png"/>
          <p:cNvPicPr>
            <a:picLocks noChangeAspect="1" noChangeArrowheads="1"/>
          </p:cNvPicPr>
          <p:nvPr/>
        </p:nvPicPr>
        <p:blipFill>
          <a:blip r:embed="rId4" cstate="print"/>
          <a:srcRect/>
          <a:stretch>
            <a:fillRect/>
          </a:stretch>
        </p:blipFill>
        <p:spPr bwMode="auto">
          <a:xfrm>
            <a:off x="1255568" y="1219200"/>
            <a:ext cx="6059632" cy="3554984"/>
          </a:xfrm>
          <a:prstGeom prst="rect">
            <a:avLst/>
          </a:prstGeom>
          <a:noFill/>
        </p:spPr>
      </p:pic>
      <p:pic>
        <p:nvPicPr>
          <p:cNvPr id="7172" name="Picture 4"/>
          <p:cNvPicPr>
            <a:picLocks noChangeAspect="1" noChangeArrowheads="1"/>
          </p:cNvPicPr>
          <p:nvPr/>
        </p:nvPicPr>
        <p:blipFill>
          <a:blip r:embed="rId5" cstate="print"/>
          <a:srcRect/>
          <a:stretch>
            <a:fillRect/>
          </a:stretch>
        </p:blipFill>
        <p:spPr bwMode="auto">
          <a:xfrm>
            <a:off x="4419600" y="4803154"/>
            <a:ext cx="2089873" cy="2054846"/>
          </a:xfrm>
          <a:prstGeom prst="rect">
            <a:avLst/>
          </a:prstGeom>
          <a:noFill/>
          <a:ln w="9525">
            <a:noFill/>
            <a:miter lim="800000"/>
            <a:headEnd/>
            <a:tailEnd/>
          </a:ln>
        </p:spPr>
      </p:pic>
      <p:sp>
        <p:nvSpPr>
          <p:cNvPr id="8" name="TextBox 7"/>
          <p:cNvSpPr txBox="1"/>
          <p:nvPr/>
        </p:nvSpPr>
        <p:spPr>
          <a:xfrm>
            <a:off x="4648200" y="4267200"/>
            <a:ext cx="2667000" cy="738664"/>
          </a:xfrm>
          <a:prstGeom prst="rect">
            <a:avLst/>
          </a:prstGeom>
          <a:noFill/>
        </p:spPr>
        <p:txBody>
          <a:bodyPr wrap="square" rtlCol="0">
            <a:spAutoFit/>
          </a:bodyPr>
          <a:lstStyle/>
          <a:p>
            <a:r>
              <a:rPr lang="en-US" sz="4200" b="1" dirty="0" smtClean="0">
                <a:solidFill>
                  <a:schemeClr val="bg1"/>
                </a:solidFill>
                <a:latin typeface="Berlin Sans FB Demi" pitchFamily="34" charset="0"/>
              </a:rPr>
              <a:t>XML</a:t>
            </a:r>
            <a:endParaRPr lang="en-US" sz="4200" b="1" dirty="0">
              <a:solidFill>
                <a:schemeClr val="bg1"/>
              </a:solidFill>
              <a:latin typeface="Berlin Sans FB Demi" pitchFamily="34" charset="0"/>
            </a:endParaRPr>
          </a:p>
        </p:txBody>
      </p:sp>
      <p:pic>
        <p:nvPicPr>
          <p:cNvPr id="1026" name="Picture 2" descr="C:\Users\DELL\Desktop\json160.gif"/>
          <p:cNvPicPr>
            <a:picLocks noChangeAspect="1" noChangeArrowheads="1"/>
          </p:cNvPicPr>
          <p:nvPr/>
        </p:nvPicPr>
        <p:blipFill>
          <a:blip r:embed="rId6" cstate="print"/>
          <a:srcRect/>
          <a:stretch>
            <a:fillRect/>
          </a:stretch>
        </p:blipFill>
        <p:spPr bwMode="auto">
          <a:xfrm>
            <a:off x="2438400" y="5029200"/>
            <a:ext cx="1524000" cy="1524000"/>
          </a:xfrm>
          <a:prstGeom prst="rect">
            <a:avLst/>
          </a:prstGeom>
          <a:noFill/>
        </p:spPr>
      </p:pic>
      <p:pic>
        <p:nvPicPr>
          <p:cNvPr id="1027" name="Picture 3"/>
          <p:cNvPicPr>
            <a:picLocks noChangeAspect="1" noChangeArrowheads="1"/>
          </p:cNvPicPr>
          <p:nvPr/>
        </p:nvPicPr>
        <p:blipFill>
          <a:blip r:embed="rId7" cstate="print"/>
          <a:srcRect/>
          <a:stretch>
            <a:fillRect/>
          </a:stretch>
        </p:blipFill>
        <p:spPr bwMode="auto">
          <a:xfrm>
            <a:off x="2590800" y="4495800"/>
            <a:ext cx="752475" cy="419100"/>
          </a:xfrm>
          <a:prstGeom prst="rect">
            <a:avLst/>
          </a:prstGeom>
          <a:noFill/>
          <a:ln w="9525">
            <a:noFill/>
            <a:miter lim="800000"/>
            <a:headEnd/>
            <a:tailEnd/>
          </a:ln>
        </p:spPr>
      </p:pic>
      <p:sp>
        <p:nvSpPr>
          <p:cNvPr id="10" name="TextBox 9"/>
          <p:cNvSpPr txBox="1"/>
          <p:nvPr/>
        </p:nvSpPr>
        <p:spPr>
          <a:xfrm>
            <a:off x="3231932" y="4343400"/>
            <a:ext cx="1676400" cy="692497"/>
          </a:xfrm>
          <a:prstGeom prst="rect">
            <a:avLst/>
          </a:prstGeom>
          <a:noFill/>
        </p:spPr>
        <p:txBody>
          <a:bodyPr wrap="square" rtlCol="0">
            <a:spAutoFit/>
          </a:bodyPr>
          <a:lstStyle/>
          <a:p>
            <a:r>
              <a:rPr lang="en-US" sz="3900" b="1" dirty="0" smtClean="0">
                <a:solidFill>
                  <a:schemeClr val="bg1">
                    <a:lumMod val="95000"/>
                    <a:lumOff val="5000"/>
                  </a:schemeClr>
                </a:solidFill>
                <a:latin typeface="Berlin Sans FB Demi" pitchFamily="34" charset="0"/>
              </a:rPr>
              <a:t>ON</a:t>
            </a:r>
            <a:endParaRPr lang="en-US" sz="3900" b="1" dirty="0">
              <a:solidFill>
                <a:schemeClr val="bg1">
                  <a:lumMod val="95000"/>
                  <a:lumOff val="5000"/>
                </a:schemeClr>
              </a:solidFill>
              <a:latin typeface="Berlin Sans FB Demi" pitchFamily="34"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0" y="0"/>
            <a:ext cx="9146981" cy="6858000"/>
          </a:xfrm>
          <a:prstGeom prst="rect">
            <a:avLst/>
          </a:prstGeom>
          <a:noFill/>
        </p:spPr>
      </p:pic>
      <p:sp>
        <p:nvSpPr>
          <p:cNvPr id="2" name="Title 1"/>
          <p:cNvSpPr>
            <a:spLocks noGrp="1"/>
          </p:cNvSpPr>
          <p:nvPr>
            <p:ph type="title"/>
          </p:nvPr>
        </p:nvSpPr>
        <p:spPr>
          <a:xfrm>
            <a:off x="457200" y="267494"/>
            <a:ext cx="8686800" cy="1399032"/>
          </a:xfrm>
        </p:spPr>
        <p:txBody>
          <a:bodyPr>
            <a:normAutofit/>
          </a:bodyPr>
          <a:lstStyle/>
          <a:p>
            <a:pPr algn="ctr"/>
            <a:r>
              <a:rPr lang="en-US" dirty="0" err="1" smtClean="0">
                <a:latin typeface="Arial" pitchFamily="34" charset="0"/>
                <a:cs typeface="Arial" pitchFamily="34" charset="0"/>
              </a:rPr>
              <a:t>Để</a:t>
            </a:r>
            <a:r>
              <a:rPr lang="en-US" dirty="0" smtClean="0">
                <a:latin typeface="Arial" pitchFamily="34" charset="0"/>
                <a:cs typeface="Arial" pitchFamily="34" charset="0"/>
              </a:rPr>
              <a:t> </a:t>
            </a:r>
            <a:r>
              <a:rPr lang="en-US" dirty="0" err="1" smtClean="0">
                <a:latin typeface="Arial" pitchFamily="34" charset="0"/>
                <a:cs typeface="Arial" pitchFamily="34" charset="0"/>
              </a:rPr>
              <a:t>có</a:t>
            </a:r>
            <a:r>
              <a:rPr lang="en-US" dirty="0" smtClean="0">
                <a:latin typeface="Arial" pitchFamily="34" charset="0"/>
                <a:cs typeface="Arial" pitchFamily="34" charset="0"/>
              </a:rPr>
              <a:t> </a:t>
            </a:r>
            <a:r>
              <a:rPr lang="en-US" dirty="0" err="1" smtClean="0">
                <a:latin typeface="Arial" pitchFamily="34" charset="0"/>
                <a:cs typeface="Arial" pitchFamily="34" charset="0"/>
              </a:rPr>
              <a:t>thể</a:t>
            </a:r>
            <a:r>
              <a:rPr lang="en-US" dirty="0" smtClean="0">
                <a:latin typeface="Arial" pitchFamily="34" charset="0"/>
                <a:cs typeface="Arial" pitchFamily="34" charset="0"/>
              </a:rPr>
              <a:t> </a:t>
            </a:r>
            <a:r>
              <a:rPr lang="en-US" dirty="0" err="1" smtClean="0">
                <a:latin typeface="Arial" pitchFamily="34" charset="0"/>
                <a:cs typeface="Arial" pitchFamily="34" charset="0"/>
              </a:rPr>
              <a:t>phát</a:t>
            </a:r>
            <a:r>
              <a:rPr lang="en-US" dirty="0" smtClean="0">
                <a:latin typeface="Arial" pitchFamily="34" charset="0"/>
                <a:cs typeface="Arial" pitchFamily="34" charset="0"/>
              </a:rPr>
              <a:t> </a:t>
            </a:r>
            <a:r>
              <a:rPr lang="en-US" dirty="0" err="1" smtClean="0">
                <a:latin typeface="Arial" pitchFamily="34" charset="0"/>
                <a:cs typeface="Arial" pitchFamily="34" charset="0"/>
              </a:rPr>
              <a:t>triển</a:t>
            </a:r>
            <a:r>
              <a:rPr lang="en-US" dirty="0" smtClean="0">
                <a:latin typeface="Arial" pitchFamily="34" charset="0"/>
                <a:cs typeface="Arial" pitchFamily="34" charset="0"/>
              </a:rPr>
              <a:t> </a:t>
            </a:r>
            <a:r>
              <a:rPr lang="en-US" dirty="0" err="1" smtClean="0">
                <a:latin typeface="Arial" pitchFamily="34" charset="0"/>
                <a:cs typeface="Arial" pitchFamily="34" charset="0"/>
              </a:rPr>
              <a:t>với</a:t>
            </a:r>
            <a:r>
              <a:rPr lang="en-US" dirty="0" smtClean="0">
                <a:latin typeface="Arial" pitchFamily="34" charset="0"/>
                <a:cs typeface="Arial" pitchFamily="34" charset="0"/>
              </a:rPr>
              <a:t> Titanium</a:t>
            </a:r>
            <a:endParaRPr lang="en-US" dirty="0">
              <a:latin typeface="Arial" pitchFamily="34" charset="0"/>
              <a:cs typeface="Arial" pitchFamily="34" charset="0"/>
            </a:endParaRPr>
          </a:p>
        </p:txBody>
      </p:sp>
      <p:sp>
        <p:nvSpPr>
          <p:cNvPr id="6" name="TextBox 5"/>
          <p:cNvSpPr txBox="1"/>
          <p:nvPr/>
        </p:nvSpPr>
        <p:spPr>
          <a:xfrm>
            <a:off x="25146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sp>
        <p:nvSpPr>
          <p:cNvPr id="12" name="Content Placeholder 2"/>
          <p:cNvSpPr>
            <a:spLocks noGrp="1"/>
          </p:cNvSpPr>
          <p:nvPr>
            <p:ph idx="1"/>
          </p:nvPr>
        </p:nvSpPr>
        <p:spPr>
          <a:xfrm>
            <a:off x="457200" y="1882808"/>
            <a:ext cx="8229600" cy="4572000"/>
          </a:xfrm>
        </p:spPr>
        <p:txBody>
          <a:bodyPr>
            <a:normAutofit/>
          </a:bodyPr>
          <a:lstStyle/>
          <a:p>
            <a:r>
              <a:rPr lang="en-US" sz="2800" dirty="0" err="1" smtClean="0">
                <a:solidFill>
                  <a:schemeClr val="bg1">
                    <a:lumMod val="95000"/>
                    <a:lumOff val="5000"/>
                  </a:schemeClr>
                </a:solidFill>
                <a:latin typeface="Times New Roman" pitchFamily="18" charset="0"/>
                <a:cs typeface="Times New Roman" pitchFamily="18" charset="0"/>
              </a:rPr>
              <a:t>Tích</a:t>
            </a:r>
            <a:r>
              <a:rPr lang="en-US" sz="2800" dirty="0" smtClean="0">
                <a:solidFill>
                  <a:schemeClr val="bg1">
                    <a:lumMod val="95000"/>
                    <a:lumOff val="5000"/>
                  </a:schemeClr>
                </a:solidFill>
                <a:latin typeface="Times New Roman" pitchFamily="18" charset="0"/>
                <a:cs typeface="Times New Roman" pitchFamily="18" charset="0"/>
              </a:rPr>
              <a:t> </a:t>
            </a:r>
            <a:r>
              <a:rPr lang="en-US" sz="2800" dirty="0" err="1" smtClean="0">
                <a:solidFill>
                  <a:schemeClr val="bg1">
                    <a:lumMod val="95000"/>
                    <a:lumOff val="5000"/>
                  </a:schemeClr>
                </a:solidFill>
                <a:latin typeface="Times New Roman" pitchFamily="18" charset="0"/>
                <a:cs typeface="Times New Roman" pitchFamily="18" charset="0"/>
              </a:rPr>
              <a:t>hợp</a:t>
            </a:r>
            <a:r>
              <a:rPr lang="en-US" sz="2800" dirty="0" smtClean="0">
                <a:solidFill>
                  <a:schemeClr val="bg1">
                    <a:lumMod val="95000"/>
                    <a:lumOff val="5000"/>
                  </a:schemeClr>
                </a:solidFill>
                <a:latin typeface="Times New Roman" pitchFamily="18" charset="0"/>
                <a:cs typeface="Times New Roman" pitchFamily="18" charset="0"/>
              </a:rPr>
              <a:t> </a:t>
            </a:r>
            <a:r>
              <a:rPr lang="en-US" sz="2800" dirty="0" err="1" smtClean="0">
                <a:solidFill>
                  <a:schemeClr val="bg1">
                    <a:lumMod val="95000"/>
                    <a:lumOff val="5000"/>
                  </a:schemeClr>
                </a:solidFill>
                <a:latin typeface="Times New Roman" pitchFamily="18" charset="0"/>
                <a:cs typeface="Times New Roman" pitchFamily="18" charset="0"/>
              </a:rPr>
              <a:t>vào</a:t>
            </a:r>
            <a:r>
              <a:rPr lang="en-US" sz="2800" dirty="0" smtClean="0">
                <a:solidFill>
                  <a:schemeClr val="bg1">
                    <a:lumMod val="95000"/>
                    <a:lumOff val="5000"/>
                  </a:schemeClr>
                </a:solidFill>
                <a:latin typeface="Times New Roman" pitchFamily="18" charset="0"/>
                <a:cs typeface="Times New Roman" pitchFamily="18" charset="0"/>
              </a:rPr>
              <a:t> </a:t>
            </a:r>
            <a:r>
              <a:rPr lang="en-US" sz="2800" dirty="0" err="1" smtClean="0">
                <a:solidFill>
                  <a:schemeClr val="bg1">
                    <a:lumMod val="95000"/>
                    <a:lumOff val="5000"/>
                  </a:schemeClr>
                </a:solidFill>
                <a:latin typeface="Times New Roman" pitchFamily="18" charset="0"/>
                <a:cs typeface="Times New Roman" pitchFamily="18" charset="0"/>
              </a:rPr>
              <a:t>công</a:t>
            </a:r>
            <a:r>
              <a:rPr lang="en-US" sz="2800" dirty="0" smtClean="0">
                <a:solidFill>
                  <a:schemeClr val="bg1">
                    <a:lumMod val="95000"/>
                    <a:lumOff val="5000"/>
                  </a:schemeClr>
                </a:solidFill>
                <a:latin typeface="Times New Roman" pitchFamily="18" charset="0"/>
                <a:cs typeface="Times New Roman" pitchFamily="18" charset="0"/>
              </a:rPr>
              <a:t> </a:t>
            </a:r>
            <a:r>
              <a:rPr lang="en-US" sz="2800" dirty="0" err="1" smtClean="0">
                <a:solidFill>
                  <a:schemeClr val="bg1">
                    <a:lumMod val="95000"/>
                    <a:lumOff val="5000"/>
                  </a:schemeClr>
                </a:solidFill>
                <a:latin typeface="Times New Roman" pitchFamily="18" charset="0"/>
                <a:cs typeface="Times New Roman" pitchFamily="18" charset="0"/>
              </a:rPr>
              <a:t>cụ</a:t>
            </a:r>
            <a:r>
              <a:rPr lang="en-US" sz="2800" dirty="0" smtClean="0">
                <a:solidFill>
                  <a:schemeClr val="bg1">
                    <a:lumMod val="95000"/>
                    <a:lumOff val="5000"/>
                  </a:schemeClr>
                </a:solidFill>
                <a:latin typeface="Times New Roman" pitchFamily="18" charset="0"/>
                <a:cs typeface="Times New Roman" pitchFamily="18" charset="0"/>
              </a:rPr>
              <a:t> </a:t>
            </a:r>
            <a:r>
              <a:rPr lang="en-US" sz="2800" dirty="0" err="1" smtClean="0">
                <a:solidFill>
                  <a:schemeClr val="bg1">
                    <a:lumMod val="95000"/>
                    <a:lumOff val="5000"/>
                  </a:schemeClr>
                </a:solidFill>
                <a:latin typeface="Times New Roman" pitchFamily="18" charset="0"/>
                <a:cs typeface="Times New Roman" pitchFamily="18" charset="0"/>
              </a:rPr>
              <a:t>lập</a:t>
            </a:r>
            <a:r>
              <a:rPr lang="en-US" sz="2800" dirty="0" smtClean="0">
                <a:solidFill>
                  <a:schemeClr val="bg1">
                    <a:lumMod val="95000"/>
                    <a:lumOff val="5000"/>
                  </a:schemeClr>
                </a:solidFill>
                <a:latin typeface="Times New Roman" pitchFamily="18" charset="0"/>
                <a:cs typeface="Times New Roman" pitchFamily="18" charset="0"/>
              </a:rPr>
              <a:t> </a:t>
            </a:r>
            <a:r>
              <a:rPr lang="en-US" sz="2800" dirty="0" err="1" smtClean="0">
                <a:solidFill>
                  <a:schemeClr val="bg1">
                    <a:lumMod val="95000"/>
                    <a:lumOff val="5000"/>
                  </a:schemeClr>
                </a:solidFill>
                <a:latin typeface="Times New Roman" pitchFamily="18" charset="0"/>
                <a:cs typeface="Times New Roman" pitchFamily="18" charset="0"/>
              </a:rPr>
              <a:t>trình</a:t>
            </a:r>
            <a:r>
              <a:rPr lang="en-US" sz="2800" dirty="0" smtClean="0">
                <a:solidFill>
                  <a:schemeClr val="bg1">
                    <a:lumMod val="95000"/>
                    <a:lumOff val="5000"/>
                  </a:schemeClr>
                </a:solidFill>
                <a:latin typeface="Times New Roman" pitchFamily="18" charset="0"/>
                <a:cs typeface="Times New Roman" pitchFamily="18" charset="0"/>
              </a:rPr>
              <a:t> </a:t>
            </a:r>
            <a:r>
              <a:rPr lang="en-US" sz="2800" dirty="0" err="1" smtClean="0">
                <a:solidFill>
                  <a:schemeClr val="bg1">
                    <a:lumMod val="95000"/>
                    <a:lumOff val="5000"/>
                  </a:schemeClr>
                </a:solidFill>
                <a:latin typeface="Times New Roman" pitchFamily="18" charset="0"/>
                <a:cs typeface="Times New Roman" pitchFamily="18" charset="0"/>
              </a:rPr>
              <a:t>có</a:t>
            </a:r>
            <a:endParaRPr lang="en-US" sz="2800" dirty="0" smtClean="0">
              <a:solidFill>
                <a:schemeClr val="bg1">
                  <a:lumMod val="95000"/>
                  <a:lumOff val="5000"/>
                </a:schemeClr>
              </a:solidFill>
              <a:latin typeface="Times New Roman" pitchFamily="18" charset="0"/>
              <a:cs typeface="Times New Roman" pitchFamily="18" charset="0"/>
            </a:endParaRPr>
          </a:p>
          <a:p>
            <a:r>
              <a:rPr lang="en-US" sz="2800" dirty="0" err="1" smtClean="0">
                <a:solidFill>
                  <a:schemeClr val="bg1">
                    <a:lumMod val="95000"/>
                    <a:lumOff val="5000"/>
                  </a:schemeClr>
                </a:solidFill>
                <a:latin typeface="Times New Roman" pitchFamily="18" charset="0"/>
                <a:cs typeface="Times New Roman" pitchFamily="18" charset="0"/>
              </a:rPr>
              <a:t>Bộ</a:t>
            </a:r>
            <a:r>
              <a:rPr lang="en-US" sz="2800" dirty="0" smtClean="0">
                <a:solidFill>
                  <a:schemeClr val="bg1">
                    <a:lumMod val="95000"/>
                    <a:lumOff val="5000"/>
                  </a:schemeClr>
                </a:solidFill>
                <a:latin typeface="Times New Roman" pitchFamily="18" charset="0"/>
                <a:cs typeface="Times New Roman" pitchFamily="18" charset="0"/>
              </a:rPr>
              <a:t> </a:t>
            </a:r>
            <a:r>
              <a:rPr lang="en-US" sz="2800" dirty="0" err="1" smtClean="0">
                <a:solidFill>
                  <a:schemeClr val="bg1">
                    <a:lumMod val="95000"/>
                    <a:lumOff val="5000"/>
                  </a:schemeClr>
                </a:solidFill>
                <a:latin typeface="Times New Roman" pitchFamily="18" charset="0"/>
                <a:cs typeface="Times New Roman" pitchFamily="18" charset="0"/>
              </a:rPr>
              <a:t>công</a:t>
            </a:r>
            <a:r>
              <a:rPr lang="en-US" sz="2800" dirty="0" smtClean="0">
                <a:solidFill>
                  <a:schemeClr val="bg1">
                    <a:lumMod val="95000"/>
                    <a:lumOff val="5000"/>
                  </a:schemeClr>
                </a:solidFill>
                <a:latin typeface="Times New Roman" pitchFamily="18" charset="0"/>
                <a:cs typeface="Times New Roman" pitchFamily="18" charset="0"/>
              </a:rPr>
              <a:t> </a:t>
            </a:r>
            <a:r>
              <a:rPr lang="en-US" sz="2800" dirty="0" err="1" smtClean="0">
                <a:solidFill>
                  <a:schemeClr val="bg1">
                    <a:lumMod val="95000"/>
                    <a:lumOff val="5000"/>
                  </a:schemeClr>
                </a:solidFill>
                <a:latin typeface="Times New Roman" pitchFamily="18" charset="0"/>
                <a:cs typeface="Times New Roman" pitchFamily="18" charset="0"/>
              </a:rPr>
              <a:t>cụ</a:t>
            </a:r>
            <a:r>
              <a:rPr lang="en-US" sz="2800" dirty="0" smtClean="0">
                <a:solidFill>
                  <a:schemeClr val="bg1">
                    <a:lumMod val="95000"/>
                    <a:lumOff val="5000"/>
                  </a:schemeClr>
                </a:solidFill>
                <a:latin typeface="Times New Roman" pitchFamily="18" charset="0"/>
                <a:cs typeface="Times New Roman" pitchFamily="18" charset="0"/>
              </a:rPr>
              <a:t> Titanium Studio</a:t>
            </a:r>
            <a:endParaRPr lang="en-US" sz="2800" dirty="0">
              <a:solidFill>
                <a:schemeClr val="bg1">
                  <a:lumMod val="95000"/>
                  <a:lumOff val="5000"/>
                </a:schemeClr>
              </a:solidFill>
              <a:latin typeface="Times New Roman" pitchFamily="18" charset="0"/>
              <a:cs typeface="Times New Roman" pitchFamily="18" charset="0"/>
            </a:endParaRPr>
          </a:p>
        </p:txBody>
      </p:sp>
      <p:pic>
        <p:nvPicPr>
          <p:cNvPr id="2054" name="Picture 6" descr="C:\Users\DELL\Desktop\titanium-studio-splash.png"/>
          <p:cNvPicPr>
            <a:picLocks noChangeAspect="1" noChangeArrowheads="1"/>
          </p:cNvPicPr>
          <p:nvPr/>
        </p:nvPicPr>
        <p:blipFill>
          <a:blip r:embed="rId4" cstate="print"/>
          <a:srcRect/>
          <a:stretch>
            <a:fillRect/>
          </a:stretch>
        </p:blipFill>
        <p:spPr bwMode="auto">
          <a:xfrm>
            <a:off x="76200" y="3200400"/>
            <a:ext cx="4449617" cy="33648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55" name="Picture 7"/>
          <p:cNvPicPr>
            <a:picLocks noChangeAspect="1" noChangeArrowheads="1"/>
          </p:cNvPicPr>
          <p:nvPr/>
        </p:nvPicPr>
        <p:blipFill>
          <a:blip r:embed="rId5" cstate="print"/>
          <a:srcRect/>
          <a:stretch>
            <a:fillRect/>
          </a:stretch>
        </p:blipFill>
        <p:spPr bwMode="auto">
          <a:xfrm>
            <a:off x="4648200" y="3200400"/>
            <a:ext cx="4419600" cy="3352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1"/>
            <a:ext cx="9146981" cy="6858000"/>
          </a:xfrm>
          <a:prstGeom prst="rect">
            <a:avLst/>
          </a:prstGeom>
          <a:noFill/>
        </p:spPr>
      </p:pic>
      <p:sp>
        <p:nvSpPr>
          <p:cNvPr id="2" name="Title 1"/>
          <p:cNvSpPr>
            <a:spLocks noGrp="1"/>
          </p:cNvSpPr>
          <p:nvPr>
            <p:ph type="title"/>
          </p:nvPr>
        </p:nvSpPr>
        <p:spPr/>
        <p:txBody>
          <a:bodyPr/>
          <a:lstStyle/>
          <a:p>
            <a:pPr algn="ctr"/>
            <a:r>
              <a:rPr lang="en-US" dirty="0" err="1" smtClean="0">
                <a:latin typeface="Arial" pitchFamily="34" charset="0"/>
                <a:cs typeface="Arial" pitchFamily="34" charset="0"/>
              </a:rPr>
              <a:t>Ứng</a:t>
            </a:r>
            <a:r>
              <a:rPr lang="en-US" dirty="0" smtClean="0">
                <a:latin typeface="Arial" pitchFamily="34" charset="0"/>
                <a:cs typeface="Arial" pitchFamily="34" charset="0"/>
              </a:rPr>
              <a:t> </a:t>
            </a:r>
            <a:r>
              <a:rPr lang="en-US" dirty="0" err="1" smtClean="0">
                <a:latin typeface="Arial" pitchFamily="34" charset="0"/>
                <a:cs typeface="Arial" pitchFamily="34" charset="0"/>
              </a:rPr>
              <a:t>dụng</a:t>
            </a:r>
            <a:r>
              <a:rPr lang="en-US" dirty="0" smtClean="0">
                <a:latin typeface="Arial" pitchFamily="34" charset="0"/>
                <a:cs typeface="Arial" pitchFamily="34" charset="0"/>
              </a:rPr>
              <a:t> </a:t>
            </a:r>
            <a:r>
              <a:rPr lang="en-US" dirty="0" err="1" smtClean="0">
                <a:latin typeface="Arial" pitchFamily="34" charset="0"/>
                <a:cs typeface="Arial" pitchFamily="34" charset="0"/>
              </a:rPr>
              <a:t>di</a:t>
            </a:r>
            <a:r>
              <a:rPr lang="en-US" dirty="0" smtClean="0">
                <a:latin typeface="Arial" pitchFamily="34" charset="0"/>
                <a:cs typeface="Arial" pitchFamily="34" charset="0"/>
              </a:rPr>
              <a:t> </a:t>
            </a:r>
            <a:r>
              <a:rPr lang="en-US" dirty="0" err="1" smtClean="0">
                <a:latin typeface="Arial" pitchFamily="34" charset="0"/>
                <a:cs typeface="Arial" pitchFamily="34" charset="0"/>
              </a:rPr>
              <a:t>động</a:t>
            </a:r>
            <a:r>
              <a:rPr lang="en-US" dirty="0" smtClean="0">
                <a:latin typeface="Arial" pitchFamily="34" charset="0"/>
                <a:cs typeface="Arial" pitchFamily="34" charset="0"/>
              </a:rPr>
              <a:t/>
            </a:r>
            <a:br>
              <a:rPr lang="en-US" dirty="0" smtClean="0">
                <a:latin typeface="Arial" pitchFamily="34" charset="0"/>
                <a:cs typeface="Arial" pitchFamily="34" charset="0"/>
              </a:rPr>
            </a:br>
            <a:r>
              <a:rPr lang="en-US" dirty="0" err="1" smtClean="0">
                <a:latin typeface="Arial" pitchFamily="34" charset="0"/>
                <a:cs typeface="Arial" pitchFamily="34" charset="0"/>
              </a:rPr>
              <a:t>Tiềm</a:t>
            </a:r>
            <a:r>
              <a:rPr lang="en-US" dirty="0" smtClean="0">
                <a:latin typeface="Arial" pitchFamily="34" charset="0"/>
                <a:cs typeface="Arial" pitchFamily="34" charset="0"/>
              </a:rPr>
              <a:t> </a:t>
            </a:r>
            <a:r>
              <a:rPr lang="en-US" dirty="0" err="1" smtClean="0">
                <a:latin typeface="Arial" pitchFamily="34" charset="0"/>
                <a:cs typeface="Arial" pitchFamily="34" charset="0"/>
              </a:rPr>
              <a:t>năng</a:t>
            </a:r>
            <a:r>
              <a:rPr lang="en-US" dirty="0" smtClean="0">
                <a:latin typeface="Arial" pitchFamily="34" charset="0"/>
                <a:cs typeface="Arial" pitchFamily="34" charset="0"/>
              </a:rPr>
              <a:t> </a:t>
            </a:r>
            <a:r>
              <a:rPr lang="en-US" dirty="0" err="1" smtClean="0">
                <a:latin typeface="Arial" pitchFamily="34" charset="0"/>
                <a:cs typeface="Arial" pitchFamily="34" charset="0"/>
              </a:rPr>
              <a:t>và</a:t>
            </a:r>
            <a:r>
              <a:rPr lang="en-US" dirty="0" smtClean="0">
                <a:latin typeface="Arial" pitchFamily="34" charset="0"/>
                <a:cs typeface="Arial" pitchFamily="34" charset="0"/>
              </a:rPr>
              <a:t> </a:t>
            </a:r>
            <a:r>
              <a:rPr lang="en-US" dirty="0" err="1" smtClean="0">
                <a:latin typeface="Arial" pitchFamily="34" charset="0"/>
                <a:cs typeface="Arial" pitchFamily="34" charset="0"/>
              </a:rPr>
              <a:t>phát</a:t>
            </a:r>
            <a:r>
              <a:rPr lang="en-US" dirty="0" smtClean="0">
                <a:latin typeface="Arial" pitchFamily="34" charset="0"/>
                <a:cs typeface="Arial" pitchFamily="34" charset="0"/>
              </a:rPr>
              <a:t> </a:t>
            </a:r>
            <a:r>
              <a:rPr lang="en-US" dirty="0" err="1" smtClean="0">
                <a:latin typeface="Arial" pitchFamily="34" charset="0"/>
                <a:cs typeface="Arial" pitchFamily="34" charset="0"/>
              </a:rPr>
              <a:t>triển</a:t>
            </a:r>
            <a:endParaRPr lang="en-US" dirty="0">
              <a:latin typeface="Arial" pitchFamily="34" charset="0"/>
              <a:cs typeface="Arial" pitchFamily="34" charset="0"/>
            </a:endParaRPr>
          </a:p>
        </p:txBody>
      </p:sp>
      <p:sp>
        <p:nvSpPr>
          <p:cNvPr id="5" name="Content Placeholder 4"/>
          <p:cNvSpPr>
            <a:spLocks noGrp="1"/>
          </p:cNvSpPr>
          <p:nvPr>
            <p:ph idx="1"/>
          </p:nvPr>
        </p:nvSpPr>
        <p:spPr/>
        <p:txBody>
          <a:bodyPr/>
          <a:lstStyle/>
          <a:p>
            <a:endParaRPr lang="en-US" dirty="0"/>
          </a:p>
        </p:txBody>
      </p:sp>
      <p:sp>
        <p:nvSpPr>
          <p:cNvPr id="7" name="Right Arrow 6"/>
          <p:cNvSpPr/>
          <p:nvPr/>
        </p:nvSpPr>
        <p:spPr>
          <a:xfrm>
            <a:off x="533400" y="5524528"/>
            <a:ext cx="7924800" cy="3571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a:off x="533400" y="4953000"/>
            <a:ext cx="8215314" cy="369332"/>
          </a:xfrm>
          <a:prstGeom prst="rect">
            <a:avLst/>
          </a:prstGeom>
          <a:noFill/>
        </p:spPr>
        <p:txBody>
          <a:bodyPr wrap="square" rtlCol="0">
            <a:spAutoFit/>
          </a:bodyPr>
          <a:lstStyle/>
          <a:p>
            <a:r>
              <a:rPr lang="en-US" b="1" dirty="0" err="1" smtClean="0">
                <a:solidFill>
                  <a:schemeClr val="bg1"/>
                </a:solidFill>
                <a:latin typeface="Times New Roman" pitchFamily="18" charset="0"/>
                <a:cs typeface="Times New Roman" pitchFamily="18" charset="0"/>
              </a:rPr>
              <a:t>Mã</a:t>
            </a:r>
            <a:r>
              <a:rPr lang="en-US" b="1" dirty="0" smtClean="0">
                <a:solidFill>
                  <a:schemeClr val="bg1"/>
                </a:solidFill>
                <a:latin typeface="Times New Roman" pitchFamily="18" charset="0"/>
                <a:cs typeface="Times New Roman" pitchFamily="18" charset="0"/>
              </a:rPr>
              <a:t> </a:t>
            </a:r>
            <a:r>
              <a:rPr lang="en-US" b="1" dirty="0" err="1" smtClean="0">
                <a:solidFill>
                  <a:schemeClr val="bg1"/>
                </a:solidFill>
                <a:latin typeface="Times New Roman" pitchFamily="18" charset="0"/>
                <a:cs typeface="Times New Roman" pitchFamily="18" charset="0"/>
              </a:rPr>
              <a:t>lệnh</a:t>
            </a:r>
            <a:r>
              <a:rPr lang="en-US" b="1" dirty="0" smtClean="0">
                <a:solidFill>
                  <a:schemeClr val="bg1"/>
                </a:solidFill>
                <a:latin typeface="Times New Roman" pitchFamily="18" charset="0"/>
                <a:cs typeface="Times New Roman" pitchFamily="18" charset="0"/>
              </a:rPr>
              <a:t>  	  Native Apps	       Web Apps	          Rich Internet Apps</a:t>
            </a:r>
            <a:endParaRPr lang="en-IN" b="1" dirty="0">
              <a:solidFill>
                <a:schemeClr val="bg1"/>
              </a:solidFill>
              <a:latin typeface="Times New Roman" pitchFamily="18" charset="0"/>
              <a:cs typeface="Times New Roman" pitchFamily="18" charset="0"/>
            </a:endParaRPr>
          </a:p>
        </p:txBody>
      </p:sp>
      <p:pic>
        <p:nvPicPr>
          <p:cNvPr id="1028" name="Picture 4" descr="C:\Users\DELL\Desktop\evolution.jpg"/>
          <p:cNvPicPr>
            <a:picLocks noChangeAspect="1" noChangeArrowheads="1"/>
          </p:cNvPicPr>
          <p:nvPr/>
        </p:nvPicPr>
        <p:blipFill>
          <a:blip r:embed="rId4" cstate="print"/>
          <a:srcRect/>
          <a:stretch>
            <a:fillRect/>
          </a:stretch>
        </p:blipFill>
        <p:spPr bwMode="auto">
          <a:xfrm>
            <a:off x="609600" y="2057400"/>
            <a:ext cx="7924800" cy="2733822"/>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0" y="0"/>
            <a:ext cx="9146981" cy="6858000"/>
          </a:xfrm>
          <a:prstGeom prst="rect">
            <a:avLst/>
          </a:prstGeom>
          <a:noFill/>
        </p:spPr>
      </p:pic>
      <p:sp>
        <p:nvSpPr>
          <p:cNvPr id="2" name="Title 1"/>
          <p:cNvSpPr>
            <a:spLocks noGrp="1"/>
          </p:cNvSpPr>
          <p:nvPr>
            <p:ph type="title"/>
          </p:nvPr>
        </p:nvSpPr>
        <p:spPr/>
        <p:txBody>
          <a:bodyPr>
            <a:normAutofit/>
          </a:bodyPr>
          <a:lstStyle/>
          <a:p>
            <a:pPr algn="ctr"/>
            <a:r>
              <a:rPr lang="en-US" dirty="0" err="1" smtClean="0">
                <a:latin typeface="Times New Roman" pitchFamily="18" charset="0"/>
                <a:cs typeface="Times New Roman" pitchFamily="18" charset="0"/>
              </a:rPr>
              <a:t>Tích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hợp</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vào</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công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cụ</a:t>
            </a:r>
            <a:endParaRPr lang="en-US" dirty="0">
              <a:latin typeface="VNI-Disney" pitchFamily="2" charset="0"/>
            </a:endParaRPr>
          </a:p>
        </p:txBody>
      </p:sp>
      <p:sp>
        <p:nvSpPr>
          <p:cNvPr id="6" name="TextBox 5"/>
          <p:cNvSpPr txBox="1"/>
          <p:nvPr/>
        </p:nvSpPr>
        <p:spPr>
          <a:xfrm>
            <a:off x="25146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sp>
        <p:nvSpPr>
          <p:cNvPr id="11" name="Content Placeholder 2"/>
          <p:cNvSpPr txBox="1">
            <a:spLocks/>
          </p:cNvSpPr>
          <p:nvPr/>
        </p:nvSpPr>
        <p:spPr>
          <a:xfrm>
            <a:off x="457200" y="1600200"/>
            <a:ext cx="8458200" cy="4724400"/>
          </a:xfrm>
          <a:prstGeom prst="rect">
            <a:avLst/>
          </a:prstGeom>
        </p:spPr>
        <p:txBody>
          <a:bodyPr vert="horz" anchor="t">
            <a:normAutofit/>
          </a:bodyPr>
          <a:lstStyle/>
          <a:p>
            <a:pPr marL="448056" marR="0" lvl="0" indent="-384048" defTabSz="914400" rtl="0" eaLnBrk="1" fontAlgn="auto" latinLnBrk="0" hangingPunct="1">
              <a:lnSpc>
                <a:spcPct val="100000"/>
              </a:lnSpc>
              <a:spcBef>
                <a:spcPct val="20000"/>
              </a:spcBef>
              <a:spcAft>
                <a:spcPts val="0"/>
              </a:spcAft>
              <a:buClr>
                <a:schemeClr val="accent1"/>
              </a:buClr>
              <a:buSzPct val="80000"/>
              <a:buFont typeface="Wingdings 2"/>
              <a:buNone/>
              <a:tabLst/>
              <a:defRPr/>
            </a:pPr>
            <a:endParaRPr kumimoji="0" lang="en-US" sz="2400" b="0" i="0" u="none" strike="noStrike" kern="1200" cap="none" spc="0" normalizeH="0" baseline="0" noProof="0" dirty="0" smtClean="0">
              <a:ln>
                <a:noFill/>
              </a:ln>
              <a:solidFill>
                <a:schemeClr val="bg1"/>
              </a:solidFill>
              <a:effectLst/>
              <a:uLnTx/>
              <a:uFillTx/>
              <a:latin typeface="Times New Roman" pitchFamily="18" charset="0"/>
              <a:cs typeface="Times New Roman" pitchFamily="18" charset="0"/>
            </a:endParaRPr>
          </a:p>
          <a:p>
            <a:pPr marL="1280160" lvl="2" indent="-285750">
              <a:spcBef>
                <a:spcPct val="20000"/>
              </a:spcBef>
              <a:buClr>
                <a:schemeClr val="accent1"/>
              </a:buClr>
              <a:buSzPct val="95000"/>
            </a:pPr>
            <a:endParaRPr lang="en-US" sz="1900" u="sng" dirty="0" smtClean="0">
              <a:solidFill>
                <a:schemeClr val="accent5">
                  <a:lumMod val="40000"/>
                  <a:lumOff val="60000"/>
                </a:schemeClr>
              </a:solidFill>
              <a:latin typeface="Times New Roman" pitchFamily="18" charset="0"/>
              <a:cs typeface="Times New Roman" pitchFamily="18" charset="0"/>
            </a:endParaRPr>
          </a:p>
        </p:txBody>
      </p:sp>
      <p:pic>
        <p:nvPicPr>
          <p:cNvPr id="9" name="Picture 7"/>
          <p:cNvPicPr>
            <a:picLocks noChangeAspect="1" noChangeArrowheads="1"/>
          </p:cNvPicPr>
          <p:nvPr/>
        </p:nvPicPr>
        <p:blipFill>
          <a:blip r:embed="rId4" cstate="print"/>
          <a:srcRect/>
          <a:stretch>
            <a:fillRect/>
          </a:stretch>
        </p:blipFill>
        <p:spPr bwMode="auto">
          <a:xfrm>
            <a:off x="7637318" y="228600"/>
            <a:ext cx="1406237" cy="1066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Content Placeholder 2"/>
          <p:cNvSpPr txBox="1">
            <a:spLocks/>
          </p:cNvSpPr>
          <p:nvPr/>
        </p:nvSpPr>
        <p:spPr>
          <a:xfrm>
            <a:off x="609600" y="1752600"/>
            <a:ext cx="8458200" cy="4724400"/>
          </a:xfrm>
          <a:prstGeom prst="rect">
            <a:avLst/>
          </a:prstGeom>
        </p:spPr>
        <p:txBody>
          <a:bodyPr vert="horz" anchor="t">
            <a:normAutofit/>
          </a:bodyPr>
          <a:lstStyle/>
          <a:p>
            <a:pPr marL="457200" indent="-457200" fontAlgn="base">
              <a:buAutoNum type="arabicPeriod"/>
            </a:pPr>
            <a:r>
              <a:rPr lang="vi-VN" sz="2400" b="1" dirty="0" smtClean="0">
                <a:solidFill>
                  <a:schemeClr val="bg1">
                    <a:lumMod val="95000"/>
                    <a:lumOff val="5000"/>
                  </a:schemeClr>
                </a:solidFill>
                <a:latin typeface="Century Gothic (Body)"/>
              </a:rPr>
              <a:t>Downlo</a:t>
            </a:r>
            <a:r>
              <a:rPr lang="en-US" sz="2400" b="1" dirty="0" smtClean="0">
                <a:solidFill>
                  <a:schemeClr val="bg1">
                    <a:lumMod val="95000"/>
                    <a:lumOff val="5000"/>
                  </a:schemeClr>
                </a:solidFill>
                <a:latin typeface="Century Gothic (Body)"/>
              </a:rPr>
              <a:t>ad Eclipse</a:t>
            </a:r>
          </a:p>
          <a:p>
            <a:pPr marL="457200" indent="-457200" fontAlgn="base"/>
            <a:endParaRPr lang="vi-VN" sz="2400" dirty="0" smtClean="0">
              <a:solidFill>
                <a:schemeClr val="bg1">
                  <a:lumMod val="95000"/>
                  <a:lumOff val="5000"/>
                </a:schemeClr>
              </a:solidFill>
              <a:latin typeface="Century Gothic (Body)"/>
            </a:endParaRPr>
          </a:p>
          <a:p>
            <a:pPr fontAlgn="base"/>
            <a:endParaRPr lang="vi-VN" sz="2400" dirty="0" smtClean="0">
              <a:solidFill>
                <a:schemeClr val="bg1">
                  <a:lumMod val="95000"/>
                  <a:lumOff val="5000"/>
                </a:schemeClr>
              </a:solidFill>
              <a:latin typeface="Century Gothic (Body)"/>
            </a:endParaRPr>
          </a:p>
          <a:p>
            <a:pPr fontAlgn="base"/>
            <a:endParaRPr lang="vi-VN" sz="2400" dirty="0" smtClean="0">
              <a:solidFill>
                <a:schemeClr val="bg1">
                  <a:lumMod val="95000"/>
                  <a:lumOff val="5000"/>
                </a:schemeClr>
              </a:solidFill>
              <a:latin typeface="Century Gothic (Body)"/>
            </a:endParaRPr>
          </a:p>
          <a:p>
            <a:pPr fontAlgn="base"/>
            <a:endParaRPr lang="vi-VN" sz="2400" dirty="0">
              <a:solidFill>
                <a:schemeClr val="bg1">
                  <a:lumMod val="95000"/>
                  <a:lumOff val="5000"/>
                </a:schemeClr>
              </a:solidFill>
              <a:latin typeface="Century Gothic (Body)"/>
            </a:endParaRPr>
          </a:p>
        </p:txBody>
      </p:sp>
      <p:pic>
        <p:nvPicPr>
          <p:cNvPr id="13314" name="Picture 2"/>
          <p:cNvPicPr>
            <a:picLocks noChangeAspect="1" noChangeArrowheads="1"/>
          </p:cNvPicPr>
          <p:nvPr/>
        </p:nvPicPr>
        <p:blipFill>
          <a:blip r:embed="rId5" cstate="print"/>
          <a:srcRect/>
          <a:stretch>
            <a:fillRect/>
          </a:stretch>
        </p:blipFill>
        <p:spPr bwMode="auto">
          <a:xfrm>
            <a:off x="990600" y="2384955"/>
            <a:ext cx="6934200" cy="425823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0" y="0"/>
            <a:ext cx="9146981" cy="6858000"/>
          </a:xfrm>
          <a:prstGeom prst="rect">
            <a:avLst/>
          </a:prstGeom>
          <a:noFill/>
        </p:spPr>
      </p:pic>
      <p:sp>
        <p:nvSpPr>
          <p:cNvPr id="2" name="Title 1"/>
          <p:cNvSpPr>
            <a:spLocks noGrp="1"/>
          </p:cNvSpPr>
          <p:nvPr>
            <p:ph type="title"/>
          </p:nvPr>
        </p:nvSpPr>
        <p:spPr/>
        <p:txBody>
          <a:bodyPr>
            <a:normAutofit/>
          </a:bodyPr>
          <a:lstStyle/>
          <a:p>
            <a:pPr algn="ctr"/>
            <a:r>
              <a:rPr lang="en-US" dirty="0" err="1" smtClean="0">
                <a:latin typeface="Times New Roman" pitchFamily="18" charset="0"/>
                <a:cs typeface="Times New Roman" pitchFamily="18" charset="0"/>
              </a:rPr>
              <a:t>Tích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hợp</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vào</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công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cụ</a:t>
            </a:r>
            <a:endParaRPr lang="en-US" dirty="0">
              <a:latin typeface="VNI-Disney" pitchFamily="2" charset="0"/>
            </a:endParaRPr>
          </a:p>
        </p:txBody>
      </p:sp>
      <p:sp>
        <p:nvSpPr>
          <p:cNvPr id="6" name="TextBox 5"/>
          <p:cNvSpPr txBox="1"/>
          <p:nvPr/>
        </p:nvSpPr>
        <p:spPr>
          <a:xfrm>
            <a:off x="25146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sp>
        <p:nvSpPr>
          <p:cNvPr id="11" name="Content Placeholder 2"/>
          <p:cNvSpPr txBox="1">
            <a:spLocks/>
          </p:cNvSpPr>
          <p:nvPr/>
        </p:nvSpPr>
        <p:spPr>
          <a:xfrm>
            <a:off x="457200" y="1600200"/>
            <a:ext cx="8458200" cy="4724400"/>
          </a:xfrm>
          <a:prstGeom prst="rect">
            <a:avLst/>
          </a:prstGeom>
        </p:spPr>
        <p:txBody>
          <a:bodyPr vert="horz" anchor="t">
            <a:normAutofit/>
          </a:bodyPr>
          <a:lstStyle/>
          <a:p>
            <a:pPr marL="448056" marR="0" lvl="0" indent="-384048" defTabSz="914400" rtl="0" eaLnBrk="1" fontAlgn="auto" latinLnBrk="0" hangingPunct="1">
              <a:lnSpc>
                <a:spcPct val="100000"/>
              </a:lnSpc>
              <a:spcBef>
                <a:spcPct val="20000"/>
              </a:spcBef>
              <a:spcAft>
                <a:spcPts val="0"/>
              </a:spcAft>
              <a:buClr>
                <a:schemeClr val="accent1"/>
              </a:buClr>
              <a:buSzPct val="80000"/>
              <a:buFont typeface="Wingdings 2"/>
              <a:buNone/>
              <a:tabLst/>
              <a:defRPr/>
            </a:pPr>
            <a:endParaRPr kumimoji="0" lang="en-US" sz="2400" b="0" i="0" u="none" strike="noStrike" kern="1200" cap="none" spc="0" normalizeH="0" baseline="0" noProof="0" dirty="0" smtClean="0">
              <a:ln>
                <a:noFill/>
              </a:ln>
              <a:solidFill>
                <a:schemeClr val="bg1"/>
              </a:solidFill>
              <a:effectLst/>
              <a:uLnTx/>
              <a:uFillTx/>
              <a:latin typeface="Times New Roman" pitchFamily="18" charset="0"/>
              <a:cs typeface="Times New Roman" pitchFamily="18" charset="0"/>
            </a:endParaRPr>
          </a:p>
          <a:p>
            <a:pPr marL="1280160" lvl="2" indent="-285750">
              <a:spcBef>
                <a:spcPct val="20000"/>
              </a:spcBef>
              <a:buClr>
                <a:schemeClr val="accent1"/>
              </a:buClr>
              <a:buSzPct val="95000"/>
            </a:pPr>
            <a:endParaRPr lang="en-US" sz="1900" u="sng" dirty="0" smtClean="0">
              <a:solidFill>
                <a:schemeClr val="accent5">
                  <a:lumMod val="40000"/>
                  <a:lumOff val="60000"/>
                </a:schemeClr>
              </a:solidFill>
              <a:latin typeface="Times New Roman" pitchFamily="18" charset="0"/>
              <a:cs typeface="Times New Roman" pitchFamily="18" charset="0"/>
            </a:endParaRPr>
          </a:p>
        </p:txBody>
      </p:sp>
      <p:pic>
        <p:nvPicPr>
          <p:cNvPr id="9" name="Picture 7"/>
          <p:cNvPicPr>
            <a:picLocks noChangeAspect="1" noChangeArrowheads="1"/>
          </p:cNvPicPr>
          <p:nvPr/>
        </p:nvPicPr>
        <p:blipFill>
          <a:blip r:embed="rId4" cstate="print"/>
          <a:srcRect/>
          <a:stretch>
            <a:fillRect/>
          </a:stretch>
        </p:blipFill>
        <p:spPr bwMode="auto">
          <a:xfrm>
            <a:off x="7637318" y="228600"/>
            <a:ext cx="1406237" cy="1066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Content Placeholder 2"/>
          <p:cNvSpPr txBox="1">
            <a:spLocks/>
          </p:cNvSpPr>
          <p:nvPr/>
        </p:nvSpPr>
        <p:spPr>
          <a:xfrm>
            <a:off x="609600" y="1752600"/>
            <a:ext cx="8458200" cy="4724400"/>
          </a:xfrm>
          <a:prstGeom prst="rect">
            <a:avLst/>
          </a:prstGeom>
        </p:spPr>
        <p:txBody>
          <a:bodyPr vert="horz" anchor="t">
            <a:normAutofit/>
          </a:bodyPr>
          <a:lstStyle/>
          <a:p>
            <a:pPr marL="457200" indent="-457200" fontAlgn="base"/>
            <a:r>
              <a:rPr lang="en-US" sz="2400" b="1" dirty="0" smtClean="0">
                <a:solidFill>
                  <a:schemeClr val="bg1">
                    <a:lumMod val="95000"/>
                    <a:lumOff val="5000"/>
                  </a:schemeClr>
                </a:solidFill>
                <a:latin typeface="Verdana (Body)"/>
              </a:rPr>
              <a:t>2.  </a:t>
            </a:r>
            <a:r>
              <a:rPr lang="vi-VN" sz="2400" b="1" dirty="0" smtClean="0">
                <a:solidFill>
                  <a:schemeClr val="bg1">
                    <a:lumMod val="95000"/>
                    <a:lumOff val="5000"/>
                  </a:schemeClr>
                </a:solidFill>
                <a:latin typeface="Verdana (Body)"/>
              </a:rPr>
              <a:t>Cài đặt</a:t>
            </a:r>
            <a:r>
              <a:rPr lang="en-US" sz="2400" b="1" dirty="0" smtClean="0">
                <a:solidFill>
                  <a:schemeClr val="bg1">
                    <a:lumMod val="95000"/>
                    <a:lumOff val="5000"/>
                  </a:schemeClr>
                </a:solidFill>
                <a:latin typeface="Verdana (Body)"/>
              </a:rPr>
              <a:t> Eclipse</a:t>
            </a:r>
          </a:p>
          <a:p>
            <a:pPr marL="457200" indent="-457200" fontAlgn="base"/>
            <a:endParaRPr lang="vi-VN" sz="2400" b="1" dirty="0" smtClean="0">
              <a:solidFill>
                <a:schemeClr val="bg1">
                  <a:lumMod val="95000"/>
                  <a:lumOff val="5000"/>
                </a:schemeClr>
              </a:solidFill>
              <a:latin typeface="Verdana (Body)"/>
            </a:endParaRPr>
          </a:p>
          <a:p>
            <a:pPr fontAlgn="base"/>
            <a:endParaRPr lang="vi-VN" sz="2400" b="1" dirty="0" smtClean="0">
              <a:solidFill>
                <a:schemeClr val="bg1">
                  <a:lumMod val="95000"/>
                  <a:lumOff val="5000"/>
                </a:schemeClr>
              </a:solidFill>
              <a:latin typeface="Verdana (Body)"/>
            </a:endParaRPr>
          </a:p>
          <a:p>
            <a:pPr fontAlgn="base"/>
            <a:endParaRPr lang="vi-VN" sz="2400" b="1" dirty="0" smtClean="0">
              <a:solidFill>
                <a:schemeClr val="bg1">
                  <a:lumMod val="95000"/>
                  <a:lumOff val="5000"/>
                </a:schemeClr>
              </a:solidFill>
              <a:latin typeface="Verdana (Body)"/>
            </a:endParaRPr>
          </a:p>
          <a:p>
            <a:pPr fontAlgn="base"/>
            <a:endParaRPr lang="vi-VN" sz="2400" b="1" dirty="0">
              <a:solidFill>
                <a:schemeClr val="bg1">
                  <a:lumMod val="95000"/>
                  <a:lumOff val="5000"/>
                </a:schemeClr>
              </a:solidFill>
              <a:latin typeface="Verdana (Body)"/>
            </a:endParaRPr>
          </a:p>
        </p:txBody>
      </p:sp>
      <p:pic>
        <p:nvPicPr>
          <p:cNvPr id="14338" name="Picture 2"/>
          <p:cNvPicPr>
            <a:picLocks noChangeAspect="1" noChangeArrowheads="1"/>
          </p:cNvPicPr>
          <p:nvPr/>
        </p:nvPicPr>
        <p:blipFill>
          <a:blip r:embed="rId5" cstate="print"/>
          <a:srcRect/>
          <a:stretch>
            <a:fillRect/>
          </a:stretch>
        </p:blipFill>
        <p:spPr bwMode="auto">
          <a:xfrm>
            <a:off x="838200" y="2514600"/>
            <a:ext cx="7515373" cy="3429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0" y="0"/>
            <a:ext cx="9146981" cy="6858000"/>
          </a:xfrm>
          <a:prstGeom prst="rect">
            <a:avLst/>
          </a:prstGeom>
          <a:noFill/>
        </p:spPr>
      </p:pic>
      <p:sp>
        <p:nvSpPr>
          <p:cNvPr id="2" name="Title 1"/>
          <p:cNvSpPr>
            <a:spLocks noGrp="1"/>
          </p:cNvSpPr>
          <p:nvPr>
            <p:ph type="title"/>
          </p:nvPr>
        </p:nvSpPr>
        <p:spPr/>
        <p:txBody>
          <a:bodyPr>
            <a:normAutofit/>
          </a:bodyPr>
          <a:lstStyle/>
          <a:p>
            <a:pPr algn="ctr"/>
            <a:r>
              <a:rPr lang="en-US" dirty="0" err="1" smtClean="0">
                <a:latin typeface="Times New Roman" pitchFamily="18" charset="0"/>
                <a:cs typeface="Times New Roman" pitchFamily="18" charset="0"/>
              </a:rPr>
              <a:t>Tích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hợp</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vào</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công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cụ</a:t>
            </a:r>
            <a:endParaRPr lang="en-US" dirty="0">
              <a:latin typeface="VNI-Disney" pitchFamily="2" charset="0"/>
            </a:endParaRPr>
          </a:p>
        </p:txBody>
      </p:sp>
      <p:sp>
        <p:nvSpPr>
          <p:cNvPr id="6" name="TextBox 5"/>
          <p:cNvSpPr txBox="1"/>
          <p:nvPr/>
        </p:nvSpPr>
        <p:spPr>
          <a:xfrm>
            <a:off x="25146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sp>
        <p:nvSpPr>
          <p:cNvPr id="11" name="Content Placeholder 2"/>
          <p:cNvSpPr txBox="1">
            <a:spLocks/>
          </p:cNvSpPr>
          <p:nvPr/>
        </p:nvSpPr>
        <p:spPr>
          <a:xfrm>
            <a:off x="457200" y="1600200"/>
            <a:ext cx="8458200" cy="4724400"/>
          </a:xfrm>
          <a:prstGeom prst="rect">
            <a:avLst/>
          </a:prstGeom>
        </p:spPr>
        <p:txBody>
          <a:bodyPr vert="horz" anchor="t">
            <a:normAutofit/>
          </a:bodyPr>
          <a:lstStyle/>
          <a:p>
            <a:pPr marL="448056" marR="0" lvl="0" indent="-384048" defTabSz="914400" rtl="0" eaLnBrk="1" fontAlgn="auto" latinLnBrk="0" hangingPunct="1">
              <a:lnSpc>
                <a:spcPct val="100000"/>
              </a:lnSpc>
              <a:spcBef>
                <a:spcPct val="20000"/>
              </a:spcBef>
              <a:spcAft>
                <a:spcPts val="0"/>
              </a:spcAft>
              <a:buClr>
                <a:schemeClr val="accent1"/>
              </a:buClr>
              <a:buSzPct val="80000"/>
              <a:buFont typeface="Wingdings 2"/>
              <a:buNone/>
              <a:tabLst/>
              <a:defRPr/>
            </a:pPr>
            <a:endParaRPr kumimoji="0" lang="en-US" sz="2400" b="0" i="0" u="none" strike="noStrike" kern="1200" cap="none" spc="0" normalizeH="0" baseline="0" noProof="0" dirty="0" smtClean="0">
              <a:ln>
                <a:noFill/>
              </a:ln>
              <a:solidFill>
                <a:schemeClr val="bg1"/>
              </a:solidFill>
              <a:effectLst/>
              <a:uLnTx/>
              <a:uFillTx/>
              <a:latin typeface="Times New Roman" pitchFamily="18" charset="0"/>
              <a:cs typeface="Times New Roman" pitchFamily="18" charset="0"/>
            </a:endParaRPr>
          </a:p>
          <a:p>
            <a:pPr marL="1280160" lvl="2" indent="-285750">
              <a:spcBef>
                <a:spcPct val="20000"/>
              </a:spcBef>
              <a:buClr>
                <a:schemeClr val="accent1"/>
              </a:buClr>
              <a:buSzPct val="95000"/>
            </a:pPr>
            <a:endParaRPr lang="en-US" sz="1900" u="sng" dirty="0" smtClean="0">
              <a:solidFill>
                <a:schemeClr val="accent5">
                  <a:lumMod val="40000"/>
                  <a:lumOff val="60000"/>
                </a:schemeClr>
              </a:solidFill>
              <a:latin typeface="Times New Roman" pitchFamily="18" charset="0"/>
              <a:cs typeface="Times New Roman" pitchFamily="18" charset="0"/>
            </a:endParaRPr>
          </a:p>
        </p:txBody>
      </p:sp>
      <p:pic>
        <p:nvPicPr>
          <p:cNvPr id="9" name="Picture 7"/>
          <p:cNvPicPr>
            <a:picLocks noChangeAspect="1" noChangeArrowheads="1"/>
          </p:cNvPicPr>
          <p:nvPr/>
        </p:nvPicPr>
        <p:blipFill>
          <a:blip r:embed="rId4" cstate="print"/>
          <a:srcRect/>
          <a:stretch>
            <a:fillRect/>
          </a:stretch>
        </p:blipFill>
        <p:spPr bwMode="auto">
          <a:xfrm>
            <a:off x="7637318" y="228600"/>
            <a:ext cx="1406237" cy="1066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Content Placeholder 2"/>
          <p:cNvSpPr txBox="1">
            <a:spLocks/>
          </p:cNvSpPr>
          <p:nvPr/>
        </p:nvSpPr>
        <p:spPr>
          <a:xfrm>
            <a:off x="609600" y="1752600"/>
            <a:ext cx="8458200" cy="4724400"/>
          </a:xfrm>
          <a:prstGeom prst="rect">
            <a:avLst/>
          </a:prstGeom>
        </p:spPr>
        <p:txBody>
          <a:bodyPr vert="horz" anchor="t">
            <a:normAutofit/>
          </a:bodyPr>
          <a:lstStyle/>
          <a:p>
            <a:pPr marL="457200" indent="-457200" fontAlgn="base"/>
            <a:r>
              <a:rPr lang="en-US" sz="2400" b="1" dirty="0" smtClean="0">
                <a:solidFill>
                  <a:schemeClr val="bg1">
                    <a:lumMod val="95000"/>
                    <a:lumOff val="5000"/>
                  </a:schemeClr>
                </a:solidFill>
                <a:latin typeface="Verdana (Body)"/>
              </a:rPr>
              <a:t>3. </a:t>
            </a:r>
            <a:r>
              <a:rPr lang="vi-VN" sz="2400" b="1" dirty="0" smtClean="0">
                <a:solidFill>
                  <a:schemeClr val="bg1">
                    <a:lumMod val="95000"/>
                    <a:lumOff val="5000"/>
                  </a:schemeClr>
                </a:solidFill>
                <a:latin typeface="Verdana (Body)"/>
              </a:rPr>
              <a:t>Bắt đầu làm việc với</a:t>
            </a:r>
            <a:r>
              <a:rPr lang="en-US" sz="2400" b="1" dirty="0" smtClean="0">
                <a:solidFill>
                  <a:schemeClr val="bg1">
                    <a:lumMod val="95000"/>
                    <a:lumOff val="5000"/>
                  </a:schemeClr>
                </a:solidFill>
                <a:latin typeface="Verdana (Body)"/>
              </a:rPr>
              <a:t> Eclipse</a:t>
            </a:r>
          </a:p>
          <a:p>
            <a:pPr marL="457200" indent="-457200" fontAlgn="base"/>
            <a:endParaRPr lang="vi-VN" sz="2400" b="1" dirty="0" smtClean="0">
              <a:solidFill>
                <a:schemeClr val="bg1">
                  <a:lumMod val="95000"/>
                  <a:lumOff val="5000"/>
                </a:schemeClr>
              </a:solidFill>
              <a:latin typeface="Verdana (Body)"/>
            </a:endParaRPr>
          </a:p>
          <a:p>
            <a:pPr fontAlgn="base"/>
            <a:endParaRPr lang="vi-VN" sz="2400" b="1" dirty="0" smtClean="0">
              <a:solidFill>
                <a:schemeClr val="bg1">
                  <a:lumMod val="95000"/>
                  <a:lumOff val="5000"/>
                </a:schemeClr>
              </a:solidFill>
              <a:latin typeface="Verdana (Body)"/>
            </a:endParaRPr>
          </a:p>
          <a:p>
            <a:pPr fontAlgn="base"/>
            <a:endParaRPr lang="vi-VN" sz="2400" b="1" dirty="0" smtClean="0">
              <a:solidFill>
                <a:schemeClr val="bg1">
                  <a:lumMod val="95000"/>
                  <a:lumOff val="5000"/>
                </a:schemeClr>
              </a:solidFill>
              <a:latin typeface="Verdana (Body)"/>
            </a:endParaRPr>
          </a:p>
          <a:p>
            <a:pPr fontAlgn="base"/>
            <a:endParaRPr lang="vi-VN" sz="2400" b="1" dirty="0">
              <a:solidFill>
                <a:schemeClr val="bg1">
                  <a:lumMod val="95000"/>
                  <a:lumOff val="5000"/>
                </a:schemeClr>
              </a:solidFill>
              <a:latin typeface="Verdana (Body)"/>
            </a:endParaRPr>
          </a:p>
        </p:txBody>
      </p:sp>
      <p:pic>
        <p:nvPicPr>
          <p:cNvPr id="15363" name="Picture 3"/>
          <p:cNvPicPr>
            <a:picLocks noChangeAspect="1" noChangeArrowheads="1"/>
          </p:cNvPicPr>
          <p:nvPr/>
        </p:nvPicPr>
        <p:blipFill>
          <a:blip r:embed="rId5" cstate="print"/>
          <a:srcRect/>
          <a:stretch>
            <a:fillRect/>
          </a:stretch>
        </p:blipFill>
        <p:spPr bwMode="auto">
          <a:xfrm>
            <a:off x="457200" y="2286000"/>
            <a:ext cx="6698399" cy="3733799"/>
          </a:xfrm>
          <a:prstGeom prst="rect">
            <a:avLst/>
          </a:prstGeom>
          <a:noFill/>
          <a:ln w="9525">
            <a:noFill/>
            <a:miter lim="800000"/>
            <a:headEnd/>
            <a:tailEnd/>
          </a:ln>
        </p:spPr>
      </p:pic>
      <p:pic>
        <p:nvPicPr>
          <p:cNvPr id="15365" name="Picture 5" descr="C:\Users\DELL\Desktop\java-logo.jpg"/>
          <p:cNvPicPr>
            <a:picLocks noChangeAspect="1" noChangeArrowheads="1"/>
          </p:cNvPicPr>
          <p:nvPr/>
        </p:nvPicPr>
        <p:blipFill>
          <a:blip r:embed="rId6" cstate="print"/>
          <a:srcRect/>
          <a:stretch>
            <a:fillRect/>
          </a:stretch>
        </p:blipFill>
        <p:spPr bwMode="auto">
          <a:xfrm>
            <a:off x="5638800" y="3657600"/>
            <a:ext cx="3117274" cy="1905000"/>
          </a:xfrm>
          <a:prstGeom prst="rect">
            <a:avLst/>
          </a:prstGeom>
          <a:noFill/>
        </p:spPr>
      </p:pic>
      <p:sp>
        <p:nvSpPr>
          <p:cNvPr id="14" name="TextBox 13"/>
          <p:cNvSpPr txBox="1"/>
          <p:nvPr/>
        </p:nvSpPr>
        <p:spPr>
          <a:xfrm>
            <a:off x="4800600" y="6096000"/>
            <a:ext cx="5486400" cy="369332"/>
          </a:xfrm>
          <a:prstGeom prst="rect">
            <a:avLst/>
          </a:prstGeom>
          <a:noFill/>
        </p:spPr>
        <p:txBody>
          <a:bodyPr wrap="square" rtlCol="0">
            <a:spAutoFit/>
          </a:bodyPr>
          <a:lstStyle/>
          <a:p>
            <a:r>
              <a:rPr lang="vi-VN" dirty="0" smtClean="0"/>
              <a:t> </a:t>
            </a:r>
            <a:r>
              <a:rPr lang="vi-VN" dirty="0" smtClean="0">
                <a:hlinkClick r:id="rId7"/>
              </a:rPr>
              <a:t>http://www.oracle.com/index.html</a:t>
            </a: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0" y="0"/>
            <a:ext cx="9146981" cy="6858000"/>
          </a:xfrm>
          <a:prstGeom prst="rect">
            <a:avLst/>
          </a:prstGeom>
          <a:noFill/>
        </p:spPr>
      </p:pic>
      <p:sp>
        <p:nvSpPr>
          <p:cNvPr id="2" name="Title 1"/>
          <p:cNvSpPr>
            <a:spLocks noGrp="1"/>
          </p:cNvSpPr>
          <p:nvPr>
            <p:ph type="title"/>
          </p:nvPr>
        </p:nvSpPr>
        <p:spPr/>
        <p:txBody>
          <a:bodyPr>
            <a:normAutofit/>
          </a:bodyPr>
          <a:lstStyle/>
          <a:p>
            <a:pPr algn="ctr"/>
            <a:r>
              <a:rPr lang="en-US" dirty="0" err="1" smtClean="0">
                <a:latin typeface="Times New Roman" pitchFamily="18" charset="0"/>
                <a:cs typeface="Times New Roman" pitchFamily="18" charset="0"/>
              </a:rPr>
              <a:t>Tích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hợp</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vào</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công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cụ</a:t>
            </a:r>
            <a:endParaRPr lang="en-US" dirty="0">
              <a:latin typeface="VNI-Disney" pitchFamily="2" charset="0"/>
            </a:endParaRPr>
          </a:p>
        </p:txBody>
      </p:sp>
      <p:sp>
        <p:nvSpPr>
          <p:cNvPr id="6" name="TextBox 5"/>
          <p:cNvSpPr txBox="1"/>
          <p:nvPr/>
        </p:nvSpPr>
        <p:spPr>
          <a:xfrm>
            <a:off x="25146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sp>
        <p:nvSpPr>
          <p:cNvPr id="11" name="Content Placeholder 2"/>
          <p:cNvSpPr txBox="1">
            <a:spLocks/>
          </p:cNvSpPr>
          <p:nvPr/>
        </p:nvSpPr>
        <p:spPr>
          <a:xfrm>
            <a:off x="457200" y="1600200"/>
            <a:ext cx="8458200" cy="4724400"/>
          </a:xfrm>
          <a:prstGeom prst="rect">
            <a:avLst/>
          </a:prstGeom>
        </p:spPr>
        <p:txBody>
          <a:bodyPr vert="horz" anchor="t">
            <a:normAutofit/>
          </a:bodyPr>
          <a:lstStyle/>
          <a:p>
            <a:pPr marL="448056" marR="0" lvl="0" indent="-384048" defTabSz="914400" rtl="0" eaLnBrk="1" fontAlgn="auto" latinLnBrk="0" hangingPunct="1">
              <a:lnSpc>
                <a:spcPct val="100000"/>
              </a:lnSpc>
              <a:spcBef>
                <a:spcPct val="20000"/>
              </a:spcBef>
              <a:spcAft>
                <a:spcPts val="0"/>
              </a:spcAft>
              <a:buClr>
                <a:schemeClr val="accent1"/>
              </a:buClr>
              <a:buSzPct val="80000"/>
              <a:buFont typeface="Wingdings 2"/>
              <a:buNone/>
              <a:tabLst/>
              <a:defRPr/>
            </a:pPr>
            <a:endParaRPr kumimoji="0" lang="en-US" sz="2400" b="0" i="0" u="none" strike="noStrike" kern="1200" cap="none" spc="0" normalizeH="0" baseline="0" noProof="0" dirty="0" smtClean="0">
              <a:ln>
                <a:noFill/>
              </a:ln>
              <a:solidFill>
                <a:schemeClr val="bg1"/>
              </a:solidFill>
              <a:effectLst/>
              <a:uLnTx/>
              <a:uFillTx/>
              <a:latin typeface="Times New Roman" pitchFamily="18" charset="0"/>
              <a:cs typeface="Times New Roman" pitchFamily="18" charset="0"/>
            </a:endParaRPr>
          </a:p>
          <a:p>
            <a:pPr marL="1280160" lvl="2" indent="-285750">
              <a:spcBef>
                <a:spcPct val="20000"/>
              </a:spcBef>
              <a:buClr>
                <a:schemeClr val="accent1"/>
              </a:buClr>
              <a:buSzPct val="95000"/>
            </a:pPr>
            <a:endParaRPr lang="en-US" sz="1900" u="sng" dirty="0" smtClean="0">
              <a:solidFill>
                <a:schemeClr val="accent5">
                  <a:lumMod val="40000"/>
                  <a:lumOff val="60000"/>
                </a:schemeClr>
              </a:solidFill>
              <a:latin typeface="Times New Roman" pitchFamily="18" charset="0"/>
              <a:cs typeface="Times New Roman" pitchFamily="18" charset="0"/>
            </a:endParaRPr>
          </a:p>
        </p:txBody>
      </p:sp>
      <p:pic>
        <p:nvPicPr>
          <p:cNvPr id="9" name="Picture 7"/>
          <p:cNvPicPr>
            <a:picLocks noChangeAspect="1" noChangeArrowheads="1"/>
          </p:cNvPicPr>
          <p:nvPr/>
        </p:nvPicPr>
        <p:blipFill>
          <a:blip r:embed="rId4" cstate="print"/>
          <a:srcRect/>
          <a:stretch>
            <a:fillRect/>
          </a:stretch>
        </p:blipFill>
        <p:spPr bwMode="auto">
          <a:xfrm>
            <a:off x="7637318" y="228600"/>
            <a:ext cx="1406237" cy="1066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Content Placeholder 2"/>
          <p:cNvSpPr txBox="1">
            <a:spLocks/>
          </p:cNvSpPr>
          <p:nvPr/>
        </p:nvSpPr>
        <p:spPr>
          <a:xfrm>
            <a:off x="609600" y="1752600"/>
            <a:ext cx="8458200" cy="4724400"/>
          </a:xfrm>
          <a:prstGeom prst="rect">
            <a:avLst/>
          </a:prstGeom>
        </p:spPr>
        <p:txBody>
          <a:bodyPr vert="horz" anchor="t">
            <a:normAutofit/>
          </a:bodyPr>
          <a:lstStyle/>
          <a:p>
            <a:pPr marL="457200" indent="-457200" fontAlgn="base"/>
            <a:r>
              <a:rPr lang="en-US" sz="2400" b="1" dirty="0" smtClean="0">
                <a:solidFill>
                  <a:schemeClr val="bg1">
                    <a:lumMod val="95000"/>
                    <a:lumOff val="5000"/>
                  </a:schemeClr>
                </a:solidFill>
                <a:latin typeface="Verdana (Body)"/>
              </a:rPr>
              <a:t>4. </a:t>
            </a:r>
            <a:r>
              <a:rPr lang="en-US" sz="2400" b="1" dirty="0" err="1" smtClean="0">
                <a:solidFill>
                  <a:schemeClr val="bg1">
                    <a:lumMod val="95000"/>
                    <a:lumOff val="5000"/>
                  </a:schemeClr>
                </a:solidFill>
                <a:latin typeface="Verdana (Body)"/>
              </a:rPr>
              <a:t>Cấu</a:t>
            </a:r>
            <a:r>
              <a:rPr lang="en-US" sz="2400" b="1" dirty="0" smtClean="0">
                <a:solidFill>
                  <a:schemeClr val="bg1">
                    <a:lumMod val="95000"/>
                    <a:lumOff val="5000"/>
                  </a:schemeClr>
                </a:solidFill>
                <a:latin typeface="Verdana (Body)"/>
              </a:rPr>
              <a:t> </a:t>
            </a:r>
            <a:r>
              <a:rPr lang="en-US" sz="2400" b="1" dirty="0" err="1" smtClean="0">
                <a:solidFill>
                  <a:schemeClr val="bg1">
                    <a:lumMod val="95000"/>
                    <a:lumOff val="5000"/>
                  </a:schemeClr>
                </a:solidFill>
                <a:latin typeface="Verdana (Body)"/>
              </a:rPr>
              <a:t>hình</a:t>
            </a:r>
            <a:r>
              <a:rPr lang="en-US" sz="2400" b="1" dirty="0" smtClean="0">
                <a:solidFill>
                  <a:schemeClr val="bg1">
                    <a:lumMod val="95000"/>
                    <a:lumOff val="5000"/>
                  </a:schemeClr>
                </a:solidFill>
                <a:latin typeface="Verdana (Body)"/>
              </a:rPr>
              <a:t> </a:t>
            </a:r>
            <a:r>
              <a:rPr lang="en-US" sz="2400" b="1" dirty="0" err="1" smtClean="0">
                <a:solidFill>
                  <a:schemeClr val="bg1">
                    <a:lumMod val="95000"/>
                    <a:lumOff val="5000"/>
                  </a:schemeClr>
                </a:solidFill>
                <a:latin typeface="Verdana (Body)"/>
              </a:rPr>
              <a:t>cài</a:t>
            </a:r>
            <a:r>
              <a:rPr lang="en-US" sz="2400" b="1" dirty="0" smtClean="0">
                <a:solidFill>
                  <a:schemeClr val="bg1">
                    <a:lumMod val="95000"/>
                    <a:lumOff val="5000"/>
                  </a:schemeClr>
                </a:solidFill>
                <a:latin typeface="Verdana (Body)"/>
              </a:rPr>
              <a:t> </a:t>
            </a:r>
            <a:r>
              <a:rPr lang="en-US" sz="2400" b="1" dirty="0" err="1" smtClean="0">
                <a:solidFill>
                  <a:schemeClr val="bg1">
                    <a:lumMod val="95000"/>
                    <a:lumOff val="5000"/>
                  </a:schemeClr>
                </a:solidFill>
                <a:latin typeface="Verdana (Body)"/>
              </a:rPr>
              <a:t>đặt</a:t>
            </a:r>
            <a:r>
              <a:rPr lang="en-US" sz="2400" b="1" dirty="0" smtClean="0">
                <a:solidFill>
                  <a:schemeClr val="bg1">
                    <a:lumMod val="95000"/>
                    <a:lumOff val="5000"/>
                  </a:schemeClr>
                </a:solidFill>
                <a:latin typeface="Verdana (Body)"/>
              </a:rPr>
              <a:t> ADT</a:t>
            </a:r>
          </a:p>
          <a:p>
            <a:pPr marL="457200" indent="-457200" fontAlgn="base"/>
            <a:endParaRPr lang="vi-VN" sz="2400" b="1" dirty="0" smtClean="0">
              <a:solidFill>
                <a:schemeClr val="bg1">
                  <a:lumMod val="95000"/>
                  <a:lumOff val="5000"/>
                </a:schemeClr>
              </a:solidFill>
              <a:latin typeface="Verdana (Body)"/>
            </a:endParaRPr>
          </a:p>
          <a:p>
            <a:pPr fontAlgn="base"/>
            <a:endParaRPr lang="vi-VN" sz="2400" b="1" dirty="0" smtClean="0">
              <a:solidFill>
                <a:schemeClr val="bg1">
                  <a:lumMod val="95000"/>
                  <a:lumOff val="5000"/>
                </a:schemeClr>
              </a:solidFill>
              <a:latin typeface="Verdana (Body)"/>
            </a:endParaRPr>
          </a:p>
          <a:p>
            <a:pPr fontAlgn="base"/>
            <a:endParaRPr lang="vi-VN" sz="2400" b="1" dirty="0" smtClean="0">
              <a:solidFill>
                <a:schemeClr val="bg1">
                  <a:lumMod val="95000"/>
                  <a:lumOff val="5000"/>
                </a:schemeClr>
              </a:solidFill>
              <a:latin typeface="Verdana (Body)"/>
            </a:endParaRPr>
          </a:p>
          <a:p>
            <a:pPr fontAlgn="base"/>
            <a:endParaRPr lang="vi-VN" sz="2400" b="1" dirty="0">
              <a:solidFill>
                <a:schemeClr val="bg1">
                  <a:lumMod val="95000"/>
                  <a:lumOff val="5000"/>
                </a:schemeClr>
              </a:solidFill>
              <a:latin typeface="Verdana (Body)"/>
            </a:endParaRPr>
          </a:p>
        </p:txBody>
      </p:sp>
      <p:pic>
        <p:nvPicPr>
          <p:cNvPr id="16386" name="Picture 2"/>
          <p:cNvPicPr>
            <a:picLocks noChangeAspect="1" noChangeArrowheads="1"/>
          </p:cNvPicPr>
          <p:nvPr/>
        </p:nvPicPr>
        <p:blipFill>
          <a:blip r:embed="rId5" cstate="print"/>
          <a:srcRect/>
          <a:stretch>
            <a:fillRect/>
          </a:stretch>
        </p:blipFill>
        <p:spPr bwMode="auto">
          <a:xfrm>
            <a:off x="685800" y="2286000"/>
            <a:ext cx="8105775" cy="4343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0" y="0"/>
            <a:ext cx="9146981" cy="6858000"/>
          </a:xfrm>
          <a:prstGeom prst="rect">
            <a:avLst/>
          </a:prstGeom>
          <a:noFill/>
        </p:spPr>
      </p:pic>
      <p:sp>
        <p:nvSpPr>
          <p:cNvPr id="2" name="Title 1"/>
          <p:cNvSpPr>
            <a:spLocks noGrp="1"/>
          </p:cNvSpPr>
          <p:nvPr>
            <p:ph type="title"/>
          </p:nvPr>
        </p:nvSpPr>
        <p:spPr/>
        <p:txBody>
          <a:bodyPr>
            <a:normAutofit/>
          </a:bodyPr>
          <a:lstStyle/>
          <a:p>
            <a:pPr algn="ctr"/>
            <a:r>
              <a:rPr lang="en-US" dirty="0" err="1" smtClean="0">
                <a:latin typeface="Times New Roman" pitchFamily="18" charset="0"/>
                <a:cs typeface="Times New Roman" pitchFamily="18" charset="0"/>
              </a:rPr>
              <a:t>Tích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hợp</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vào</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công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cụ</a:t>
            </a:r>
            <a:endParaRPr lang="en-US" dirty="0">
              <a:latin typeface="VNI-Disney" pitchFamily="2" charset="0"/>
            </a:endParaRPr>
          </a:p>
        </p:txBody>
      </p:sp>
      <p:sp>
        <p:nvSpPr>
          <p:cNvPr id="6" name="TextBox 5"/>
          <p:cNvSpPr txBox="1"/>
          <p:nvPr/>
        </p:nvSpPr>
        <p:spPr>
          <a:xfrm>
            <a:off x="25146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sp>
        <p:nvSpPr>
          <p:cNvPr id="11" name="Content Placeholder 2"/>
          <p:cNvSpPr txBox="1">
            <a:spLocks/>
          </p:cNvSpPr>
          <p:nvPr/>
        </p:nvSpPr>
        <p:spPr>
          <a:xfrm>
            <a:off x="457200" y="1600200"/>
            <a:ext cx="8458200" cy="4724400"/>
          </a:xfrm>
          <a:prstGeom prst="rect">
            <a:avLst/>
          </a:prstGeom>
        </p:spPr>
        <p:txBody>
          <a:bodyPr vert="horz" anchor="t">
            <a:normAutofit/>
          </a:bodyPr>
          <a:lstStyle/>
          <a:p>
            <a:pPr marL="448056" marR="0" lvl="0" indent="-384048" defTabSz="914400" rtl="0" eaLnBrk="1" fontAlgn="auto" latinLnBrk="0" hangingPunct="1">
              <a:lnSpc>
                <a:spcPct val="100000"/>
              </a:lnSpc>
              <a:spcBef>
                <a:spcPct val="20000"/>
              </a:spcBef>
              <a:spcAft>
                <a:spcPts val="0"/>
              </a:spcAft>
              <a:buClr>
                <a:schemeClr val="accent1"/>
              </a:buClr>
              <a:buSzPct val="80000"/>
              <a:buFont typeface="Wingdings 2"/>
              <a:buNone/>
              <a:tabLst/>
              <a:defRPr/>
            </a:pPr>
            <a:endParaRPr kumimoji="0" lang="en-US" sz="2400" b="0" i="0" u="none" strike="noStrike" kern="1200" cap="none" spc="0" normalizeH="0" baseline="0" noProof="0" dirty="0" smtClean="0">
              <a:ln>
                <a:noFill/>
              </a:ln>
              <a:solidFill>
                <a:schemeClr val="bg1"/>
              </a:solidFill>
              <a:effectLst/>
              <a:uLnTx/>
              <a:uFillTx/>
              <a:latin typeface="Times New Roman" pitchFamily="18" charset="0"/>
              <a:cs typeface="Times New Roman" pitchFamily="18" charset="0"/>
            </a:endParaRPr>
          </a:p>
          <a:p>
            <a:pPr marL="1280160" lvl="2" indent="-285750">
              <a:spcBef>
                <a:spcPct val="20000"/>
              </a:spcBef>
              <a:buClr>
                <a:schemeClr val="accent1"/>
              </a:buClr>
              <a:buSzPct val="95000"/>
            </a:pPr>
            <a:endParaRPr lang="en-US" sz="1900" u="sng" dirty="0" smtClean="0">
              <a:solidFill>
                <a:schemeClr val="accent5">
                  <a:lumMod val="40000"/>
                  <a:lumOff val="60000"/>
                </a:schemeClr>
              </a:solidFill>
              <a:latin typeface="Times New Roman" pitchFamily="18" charset="0"/>
              <a:cs typeface="Times New Roman" pitchFamily="18" charset="0"/>
            </a:endParaRPr>
          </a:p>
        </p:txBody>
      </p:sp>
      <p:pic>
        <p:nvPicPr>
          <p:cNvPr id="9" name="Picture 7"/>
          <p:cNvPicPr>
            <a:picLocks noChangeAspect="1" noChangeArrowheads="1"/>
          </p:cNvPicPr>
          <p:nvPr/>
        </p:nvPicPr>
        <p:blipFill>
          <a:blip r:embed="rId4" cstate="print"/>
          <a:srcRect/>
          <a:stretch>
            <a:fillRect/>
          </a:stretch>
        </p:blipFill>
        <p:spPr bwMode="auto">
          <a:xfrm>
            <a:off x="7637318" y="228600"/>
            <a:ext cx="1406237" cy="1066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Content Placeholder 2"/>
          <p:cNvSpPr txBox="1">
            <a:spLocks/>
          </p:cNvSpPr>
          <p:nvPr/>
        </p:nvSpPr>
        <p:spPr>
          <a:xfrm>
            <a:off x="609600" y="1752600"/>
            <a:ext cx="8458200" cy="4724400"/>
          </a:xfrm>
          <a:prstGeom prst="rect">
            <a:avLst/>
          </a:prstGeom>
        </p:spPr>
        <p:txBody>
          <a:bodyPr vert="horz" anchor="t">
            <a:normAutofit/>
          </a:bodyPr>
          <a:lstStyle/>
          <a:p>
            <a:pPr marL="457200" indent="-457200" fontAlgn="base"/>
            <a:r>
              <a:rPr lang="en-US" sz="2400" b="1" dirty="0" smtClean="0">
                <a:solidFill>
                  <a:schemeClr val="bg1">
                    <a:lumMod val="95000"/>
                    <a:lumOff val="5000"/>
                  </a:schemeClr>
                </a:solidFill>
                <a:latin typeface="Verdana (Body)"/>
              </a:rPr>
              <a:t>4. </a:t>
            </a:r>
            <a:r>
              <a:rPr lang="en-US" sz="2400" b="1" dirty="0" err="1" smtClean="0">
                <a:solidFill>
                  <a:schemeClr val="bg1">
                    <a:lumMod val="95000"/>
                    <a:lumOff val="5000"/>
                  </a:schemeClr>
                </a:solidFill>
                <a:latin typeface="Verdana (Body)"/>
              </a:rPr>
              <a:t>Cấu</a:t>
            </a:r>
            <a:r>
              <a:rPr lang="en-US" sz="2400" b="1" dirty="0" smtClean="0">
                <a:solidFill>
                  <a:schemeClr val="bg1">
                    <a:lumMod val="95000"/>
                    <a:lumOff val="5000"/>
                  </a:schemeClr>
                </a:solidFill>
                <a:latin typeface="Verdana (Body)"/>
              </a:rPr>
              <a:t> </a:t>
            </a:r>
            <a:r>
              <a:rPr lang="en-US" sz="2400" b="1" dirty="0" err="1" smtClean="0">
                <a:solidFill>
                  <a:schemeClr val="bg1">
                    <a:lumMod val="95000"/>
                    <a:lumOff val="5000"/>
                  </a:schemeClr>
                </a:solidFill>
                <a:latin typeface="Verdana (Body)"/>
              </a:rPr>
              <a:t>hình</a:t>
            </a:r>
            <a:r>
              <a:rPr lang="en-US" sz="2400" b="1" dirty="0" smtClean="0">
                <a:solidFill>
                  <a:schemeClr val="bg1">
                    <a:lumMod val="95000"/>
                    <a:lumOff val="5000"/>
                  </a:schemeClr>
                </a:solidFill>
                <a:latin typeface="Verdana (Body)"/>
              </a:rPr>
              <a:t> </a:t>
            </a:r>
            <a:r>
              <a:rPr lang="en-US" sz="2400" b="1" dirty="0" err="1" smtClean="0">
                <a:solidFill>
                  <a:schemeClr val="bg1">
                    <a:lumMod val="95000"/>
                    <a:lumOff val="5000"/>
                  </a:schemeClr>
                </a:solidFill>
                <a:latin typeface="Verdana (Body)"/>
              </a:rPr>
              <a:t>cài</a:t>
            </a:r>
            <a:r>
              <a:rPr lang="en-US" sz="2400" b="1" dirty="0" smtClean="0">
                <a:solidFill>
                  <a:schemeClr val="bg1">
                    <a:lumMod val="95000"/>
                    <a:lumOff val="5000"/>
                  </a:schemeClr>
                </a:solidFill>
                <a:latin typeface="Verdana (Body)"/>
              </a:rPr>
              <a:t> </a:t>
            </a:r>
            <a:r>
              <a:rPr lang="en-US" sz="2400" b="1" dirty="0" err="1" smtClean="0">
                <a:solidFill>
                  <a:schemeClr val="bg1">
                    <a:lumMod val="95000"/>
                    <a:lumOff val="5000"/>
                  </a:schemeClr>
                </a:solidFill>
                <a:latin typeface="Verdana (Body)"/>
              </a:rPr>
              <a:t>đặt</a:t>
            </a:r>
            <a:r>
              <a:rPr lang="en-US" sz="2400" b="1" dirty="0" smtClean="0">
                <a:solidFill>
                  <a:schemeClr val="bg1">
                    <a:lumMod val="95000"/>
                    <a:lumOff val="5000"/>
                  </a:schemeClr>
                </a:solidFill>
                <a:latin typeface="Verdana (Body)"/>
              </a:rPr>
              <a:t> ADT</a:t>
            </a:r>
          </a:p>
          <a:p>
            <a:pPr marL="457200" indent="-457200" fontAlgn="base"/>
            <a:endParaRPr lang="vi-VN" sz="2400" b="1" dirty="0" smtClean="0">
              <a:solidFill>
                <a:schemeClr val="bg1">
                  <a:lumMod val="95000"/>
                  <a:lumOff val="5000"/>
                </a:schemeClr>
              </a:solidFill>
              <a:latin typeface="Verdana (Body)"/>
            </a:endParaRPr>
          </a:p>
          <a:p>
            <a:pPr fontAlgn="base"/>
            <a:endParaRPr lang="vi-VN" sz="2400" b="1" dirty="0" smtClean="0">
              <a:solidFill>
                <a:schemeClr val="bg1">
                  <a:lumMod val="95000"/>
                  <a:lumOff val="5000"/>
                </a:schemeClr>
              </a:solidFill>
              <a:latin typeface="Verdana (Body)"/>
            </a:endParaRPr>
          </a:p>
          <a:p>
            <a:pPr fontAlgn="base"/>
            <a:endParaRPr lang="vi-VN" sz="2400" b="1" dirty="0" smtClean="0">
              <a:solidFill>
                <a:schemeClr val="bg1">
                  <a:lumMod val="95000"/>
                  <a:lumOff val="5000"/>
                </a:schemeClr>
              </a:solidFill>
              <a:latin typeface="Verdana (Body)"/>
            </a:endParaRPr>
          </a:p>
          <a:p>
            <a:pPr fontAlgn="base"/>
            <a:endParaRPr lang="vi-VN" sz="2400" b="1" dirty="0">
              <a:solidFill>
                <a:schemeClr val="bg1">
                  <a:lumMod val="95000"/>
                  <a:lumOff val="5000"/>
                </a:schemeClr>
              </a:solidFill>
              <a:latin typeface="Verdana (Body)"/>
            </a:endParaRPr>
          </a:p>
        </p:txBody>
      </p:sp>
      <p:pic>
        <p:nvPicPr>
          <p:cNvPr id="18434" name="Picture 2"/>
          <p:cNvPicPr>
            <a:picLocks noChangeAspect="1" noChangeArrowheads="1"/>
          </p:cNvPicPr>
          <p:nvPr/>
        </p:nvPicPr>
        <p:blipFill>
          <a:blip r:embed="rId5" cstate="print"/>
          <a:srcRect/>
          <a:stretch>
            <a:fillRect/>
          </a:stretch>
        </p:blipFill>
        <p:spPr bwMode="auto">
          <a:xfrm>
            <a:off x="609600" y="2286000"/>
            <a:ext cx="8124825" cy="4333875"/>
          </a:xfrm>
          <a:prstGeom prst="rect">
            <a:avLst/>
          </a:prstGeom>
          <a:noFill/>
          <a:ln w="9525">
            <a:noFill/>
            <a:miter lim="800000"/>
            <a:headEnd/>
            <a:tailEnd/>
          </a:ln>
        </p:spPr>
      </p:pic>
      <p:sp>
        <p:nvSpPr>
          <p:cNvPr id="12" name="TextBox 11"/>
          <p:cNvSpPr txBox="1"/>
          <p:nvPr/>
        </p:nvSpPr>
        <p:spPr>
          <a:xfrm>
            <a:off x="3352800" y="6019800"/>
            <a:ext cx="6019800" cy="646331"/>
          </a:xfrm>
          <a:prstGeom prst="rect">
            <a:avLst/>
          </a:prstGeom>
          <a:noFill/>
        </p:spPr>
        <p:txBody>
          <a:bodyPr wrap="square" rtlCol="0">
            <a:spAutoFit/>
          </a:bodyPr>
          <a:lstStyle/>
          <a:p>
            <a:r>
              <a:rPr lang="vi-VN" dirty="0" smtClean="0">
                <a:solidFill>
                  <a:schemeClr val="bg1">
                    <a:lumMod val="95000"/>
                    <a:lumOff val="5000"/>
                  </a:schemeClr>
                </a:solidFill>
                <a:hlinkClick r:id="rId6"/>
              </a:rPr>
              <a:t>https://dl-ssl.google.com/android/eclipse/</a:t>
            </a:r>
            <a:endParaRPr lang="vi-VN" dirty="0" smtClean="0">
              <a:solidFill>
                <a:schemeClr val="bg1">
                  <a:lumMod val="95000"/>
                  <a:lumOff val="5000"/>
                </a:schemeClr>
              </a:solidFill>
            </a:endParaRPr>
          </a:p>
          <a:p>
            <a:endParaRPr lang="en-US" dirty="0">
              <a:solidFill>
                <a:schemeClr val="bg1">
                  <a:lumMod val="95000"/>
                  <a:lumOff val="5000"/>
                </a:schemeClr>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0" y="0"/>
            <a:ext cx="9146981" cy="6858000"/>
          </a:xfrm>
          <a:prstGeom prst="rect">
            <a:avLst/>
          </a:prstGeom>
          <a:noFill/>
        </p:spPr>
      </p:pic>
      <p:sp>
        <p:nvSpPr>
          <p:cNvPr id="2" name="Title 1"/>
          <p:cNvSpPr>
            <a:spLocks noGrp="1"/>
          </p:cNvSpPr>
          <p:nvPr>
            <p:ph type="title"/>
          </p:nvPr>
        </p:nvSpPr>
        <p:spPr/>
        <p:txBody>
          <a:bodyPr>
            <a:normAutofit/>
          </a:bodyPr>
          <a:lstStyle/>
          <a:p>
            <a:pPr algn="ctr"/>
            <a:r>
              <a:rPr lang="en-US" dirty="0" err="1" smtClean="0">
                <a:latin typeface="Times New Roman" pitchFamily="18" charset="0"/>
                <a:cs typeface="Times New Roman" pitchFamily="18" charset="0"/>
              </a:rPr>
              <a:t>Tích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hợp</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vào</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công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cụ</a:t>
            </a:r>
            <a:endParaRPr lang="en-US" dirty="0">
              <a:latin typeface="VNI-Disney" pitchFamily="2" charset="0"/>
            </a:endParaRPr>
          </a:p>
        </p:txBody>
      </p:sp>
      <p:sp>
        <p:nvSpPr>
          <p:cNvPr id="6" name="TextBox 5"/>
          <p:cNvSpPr txBox="1"/>
          <p:nvPr/>
        </p:nvSpPr>
        <p:spPr>
          <a:xfrm>
            <a:off x="25146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sp>
        <p:nvSpPr>
          <p:cNvPr id="11" name="Content Placeholder 2"/>
          <p:cNvSpPr txBox="1">
            <a:spLocks/>
          </p:cNvSpPr>
          <p:nvPr/>
        </p:nvSpPr>
        <p:spPr>
          <a:xfrm>
            <a:off x="457200" y="1600200"/>
            <a:ext cx="8458200" cy="4724400"/>
          </a:xfrm>
          <a:prstGeom prst="rect">
            <a:avLst/>
          </a:prstGeom>
        </p:spPr>
        <p:txBody>
          <a:bodyPr vert="horz" anchor="t">
            <a:normAutofit/>
          </a:bodyPr>
          <a:lstStyle/>
          <a:p>
            <a:pPr marL="448056" marR="0" lvl="0" indent="-384048" defTabSz="914400" rtl="0" eaLnBrk="1" fontAlgn="auto" latinLnBrk="0" hangingPunct="1">
              <a:lnSpc>
                <a:spcPct val="100000"/>
              </a:lnSpc>
              <a:spcBef>
                <a:spcPct val="20000"/>
              </a:spcBef>
              <a:spcAft>
                <a:spcPts val="0"/>
              </a:spcAft>
              <a:buClr>
                <a:schemeClr val="accent1"/>
              </a:buClr>
              <a:buSzPct val="80000"/>
              <a:buFont typeface="Wingdings 2"/>
              <a:buNone/>
              <a:tabLst/>
              <a:defRPr/>
            </a:pPr>
            <a:endParaRPr kumimoji="0" lang="en-US" sz="2400" b="0" i="0" u="none" strike="noStrike" kern="1200" cap="none" spc="0" normalizeH="0" baseline="0" noProof="0" dirty="0" smtClean="0">
              <a:ln>
                <a:noFill/>
              </a:ln>
              <a:solidFill>
                <a:schemeClr val="bg1"/>
              </a:solidFill>
              <a:effectLst/>
              <a:uLnTx/>
              <a:uFillTx/>
              <a:latin typeface="Times New Roman" pitchFamily="18" charset="0"/>
              <a:cs typeface="Times New Roman" pitchFamily="18" charset="0"/>
            </a:endParaRPr>
          </a:p>
          <a:p>
            <a:pPr marL="1280160" lvl="2" indent="-285750">
              <a:spcBef>
                <a:spcPct val="20000"/>
              </a:spcBef>
              <a:buClr>
                <a:schemeClr val="accent1"/>
              </a:buClr>
              <a:buSzPct val="95000"/>
            </a:pPr>
            <a:endParaRPr lang="en-US" sz="1900" u="sng" dirty="0" smtClean="0">
              <a:solidFill>
                <a:schemeClr val="accent5">
                  <a:lumMod val="40000"/>
                  <a:lumOff val="60000"/>
                </a:schemeClr>
              </a:solidFill>
              <a:latin typeface="Times New Roman" pitchFamily="18" charset="0"/>
              <a:cs typeface="Times New Roman" pitchFamily="18" charset="0"/>
            </a:endParaRPr>
          </a:p>
        </p:txBody>
      </p:sp>
      <p:pic>
        <p:nvPicPr>
          <p:cNvPr id="9" name="Picture 7"/>
          <p:cNvPicPr>
            <a:picLocks noChangeAspect="1" noChangeArrowheads="1"/>
          </p:cNvPicPr>
          <p:nvPr/>
        </p:nvPicPr>
        <p:blipFill>
          <a:blip r:embed="rId4" cstate="print"/>
          <a:srcRect/>
          <a:stretch>
            <a:fillRect/>
          </a:stretch>
        </p:blipFill>
        <p:spPr bwMode="auto">
          <a:xfrm>
            <a:off x="7637318" y="228600"/>
            <a:ext cx="1406237" cy="1066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Content Placeholder 2"/>
          <p:cNvSpPr txBox="1">
            <a:spLocks/>
          </p:cNvSpPr>
          <p:nvPr/>
        </p:nvSpPr>
        <p:spPr>
          <a:xfrm>
            <a:off x="609600" y="1752600"/>
            <a:ext cx="8458200" cy="4724400"/>
          </a:xfrm>
          <a:prstGeom prst="rect">
            <a:avLst/>
          </a:prstGeom>
        </p:spPr>
        <p:txBody>
          <a:bodyPr vert="horz" anchor="t">
            <a:normAutofit/>
          </a:bodyPr>
          <a:lstStyle/>
          <a:p>
            <a:pPr marL="457200" indent="-457200" fontAlgn="base"/>
            <a:r>
              <a:rPr lang="en-US" sz="2400" b="1" dirty="0" smtClean="0">
                <a:solidFill>
                  <a:schemeClr val="bg1">
                    <a:lumMod val="95000"/>
                    <a:lumOff val="5000"/>
                  </a:schemeClr>
                </a:solidFill>
                <a:latin typeface="Verdana (Body)"/>
              </a:rPr>
              <a:t>4. </a:t>
            </a:r>
            <a:r>
              <a:rPr lang="en-US" sz="2400" b="1" dirty="0" err="1" smtClean="0">
                <a:solidFill>
                  <a:schemeClr val="bg1">
                    <a:lumMod val="95000"/>
                    <a:lumOff val="5000"/>
                  </a:schemeClr>
                </a:solidFill>
                <a:latin typeface="Verdana (Body)"/>
              </a:rPr>
              <a:t>Cấu</a:t>
            </a:r>
            <a:r>
              <a:rPr lang="en-US" sz="2400" b="1" dirty="0" smtClean="0">
                <a:solidFill>
                  <a:schemeClr val="bg1">
                    <a:lumMod val="95000"/>
                    <a:lumOff val="5000"/>
                  </a:schemeClr>
                </a:solidFill>
                <a:latin typeface="Verdana (Body)"/>
              </a:rPr>
              <a:t> </a:t>
            </a:r>
            <a:r>
              <a:rPr lang="en-US" sz="2400" b="1" dirty="0" err="1" smtClean="0">
                <a:solidFill>
                  <a:schemeClr val="bg1">
                    <a:lumMod val="95000"/>
                    <a:lumOff val="5000"/>
                  </a:schemeClr>
                </a:solidFill>
                <a:latin typeface="Verdana (Body)"/>
              </a:rPr>
              <a:t>hình</a:t>
            </a:r>
            <a:r>
              <a:rPr lang="en-US" sz="2400" b="1" dirty="0" smtClean="0">
                <a:solidFill>
                  <a:schemeClr val="bg1">
                    <a:lumMod val="95000"/>
                    <a:lumOff val="5000"/>
                  </a:schemeClr>
                </a:solidFill>
                <a:latin typeface="Verdana (Body)"/>
              </a:rPr>
              <a:t> </a:t>
            </a:r>
            <a:r>
              <a:rPr lang="en-US" sz="2400" b="1" dirty="0" err="1" smtClean="0">
                <a:solidFill>
                  <a:schemeClr val="bg1">
                    <a:lumMod val="95000"/>
                    <a:lumOff val="5000"/>
                  </a:schemeClr>
                </a:solidFill>
                <a:latin typeface="Verdana (Body)"/>
              </a:rPr>
              <a:t>cài</a:t>
            </a:r>
            <a:r>
              <a:rPr lang="en-US" sz="2400" b="1" dirty="0" smtClean="0">
                <a:solidFill>
                  <a:schemeClr val="bg1">
                    <a:lumMod val="95000"/>
                    <a:lumOff val="5000"/>
                  </a:schemeClr>
                </a:solidFill>
                <a:latin typeface="Verdana (Body)"/>
              </a:rPr>
              <a:t> </a:t>
            </a:r>
            <a:r>
              <a:rPr lang="en-US" sz="2400" b="1" dirty="0" err="1" smtClean="0">
                <a:solidFill>
                  <a:schemeClr val="bg1">
                    <a:lumMod val="95000"/>
                    <a:lumOff val="5000"/>
                  </a:schemeClr>
                </a:solidFill>
                <a:latin typeface="Verdana (Body)"/>
              </a:rPr>
              <a:t>đặt</a:t>
            </a:r>
            <a:r>
              <a:rPr lang="en-US" sz="2400" b="1" dirty="0" smtClean="0">
                <a:solidFill>
                  <a:schemeClr val="bg1">
                    <a:lumMod val="95000"/>
                    <a:lumOff val="5000"/>
                  </a:schemeClr>
                </a:solidFill>
                <a:latin typeface="Verdana (Body)"/>
              </a:rPr>
              <a:t> ADT</a:t>
            </a:r>
          </a:p>
          <a:p>
            <a:pPr marL="457200" indent="-457200" fontAlgn="base"/>
            <a:endParaRPr lang="vi-VN" sz="2400" b="1" dirty="0" smtClean="0">
              <a:solidFill>
                <a:schemeClr val="bg1">
                  <a:lumMod val="95000"/>
                  <a:lumOff val="5000"/>
                </a:schemeClr>
              </a:solidFill>
              <a:latin typeface="Verdana (Body)"/>
            </a:endParaRPr>
          </a:p>
          <a:p>
            <a:pPr fontAlgn="base"/>
            <a:endParaRPr lang="vi-VN" sz="2400" b="1" dirty="0" smtClean="0">
              <a:solidFill>
                <a:schemeClr val="bg1">
                  <a:lumMod val="95000"/>
                  <a:lumOff val="5000"/>
                </a:schemeClr>
              </a:solidFill>
              <a:latin typeface="Verdana (Body)"/>
            </a:endParaRPr>
          </a:p>
          <a:p>
            <a:pPr fontAlgn="base"/>
            <a:endParaRPr lang="vi-VN" sz="2400" b="1" dirty="0" smtClean="0">
              <a:solidFill>
                <a:schemeClr val="bg1">
                  <a:lumMod val="95000"/>
                  <a:lumOff val="5000"/>
                </a:schemeClr>
              </a:solidFill>
              <a:latin typeface="Verdana (Body)"/>
            </a:endParaRPr>
          </a:p>
          <a:p>
            <a:pPr fontAlgn="base"/>
            <a:endParaRPr lang="vi-VN" sz="2400" b="1" dirty="0">
              <a:solidFill>
                <a:schemeClr val="bg1">
                  <a:lumMod val="95000"/>
                  <a:lumOff val="5000"/>
                </a:schemeClr>
              </a:solidFill>
              <a:latin typeface="Verdana (Body)"/>
            </a:endParaRPr>
          </a:p>
        </p:txBody>
      </p:sp>
      <p:pic>
        <p:nvPicPr>
          <p:cNvPr id="20482" name="Picture 2"/>
          <p:cNvPicPr>
            <a:picLocks noChangeAspect="1" noChangeArrowheads="1"/>
          </p:cNvPicPr>
          <p:nvPr/>
        </p:nvPicPr>
        <p:blipFill>
          <a:blip r:embed="rId5" cstate="print"/>
          <a:srcRect/>
          <a:stretch>
            <a:fillRect/>
          </a:stretch>
        </p:blipFill>
        <p:spPr bwMode="auto">
          <a:xfrm>
            <a:off x="609600" y="2286000"/>
            <a:ext cx="8096250" cy="4267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0" y="0"/>
            <a:ext cx="9146981" cy="6858000"/>
          </a:xfrm>
          <a:prstGeom prst="rect">
            <a:avLst/>
          </a:prstGeom>
          <a:noFill/>
        </p:spPr>
      </p:pic>
      <p:sp>
        <p:nvSpPr>
          <p:cNvPr id="2" name="Title 1"/>
          <p:cNvSpPr>
            <a:spLocks noGrp="1"/>
          </p:cNvSpPr>
          <p:nvPr>
            <p:ph type="title"/>
          </p:nvPr>
        </p:nvSpPr>
        <p:spPr/>
        <p:txBody>
          <a:bodyPr>
            <a:normAutofit/>
          </a:bodyPr>
          <a:lstStyle/>
          <a:p>
            <a:pPr algn="ctr"/>
            <a:r>
              <a:rPr lang="en-US" dirty="0" err="1" smtClean="0">
                <a:latin typeface="Times New Roman" pitchFamily="18" charset="0"/>
                <a:cs typeface="Times New Roman" pitchFamily="18" charset="0"/>
              </a:rPr>
              <a:t>Tích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hợp</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vào</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công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cụ</a:t>
            </a:r>
            <a:endParaRPr lang="en-US" dirty="0">
              <a:latin typeface="VNI-Disney" pitchFamily="2" charset="0"/>
            </a:endParaRPr>
          </a:p>
        </p:txBody>
      </p:sp>
      <p:sp>
        <p:nvSpPr>
          <p:cNvPr id="6" name="TextBox 5"/>
          <p:cNvSpPr txBox="1"/>
          <p:nvPr/>
        </p:nvSpPr>
        <p:spPr>
          <a:xfrm>
            <a:off x="25146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sp>
        <p:nvSpPr>
          <p:cNvPr id="11" name="Content Placeholder 2"/>
          <p:cNvSpPr txBox="1">
            <a:spLocks/>
          </p:cNvSpPr>
          <p:nvPr/>
        </p:nvSpPr>
        <p:spPr>
          <a:xfrm>
            <a:off x="457200" y="1600200"/>
            <a:ext cx="8458200" cy="4724400"/>
          </a:xfrm>
          <a:prstGeom prst="rect">
            <a:avLst/>
          </a:prstGeom>
        </p:spPr>
        <p:txBody>
          <a:bodyPr vert="horz" anchor="t">
            <a:normAutofit/>
          </a:bodyPr>
          <a:lstStyle/>
          <a:p>
            <a:pPr marL="448056" marR="0" lvl="0" indent="-384048" defTabSz="914400" rtl="0" eaLnBrk="1" fontAlgn="auto" latinLnBrk="0" hangingPunct="1">
              <a:lnSpc>
                <a:spcPct val="100000"/>
              </a:lnSpc>
              <a:spcBef>
                <a:spcPct val="20000"/>
              </a:spcBef>
              <a:spcAft>
                <a:spcPts val="0"/>
              </a:spcAft>
              <a:buClr>
                <a:schemeClr val="accent1"/>
              </a:buClr>
              <a:buSzPct val="80000"/>
              <a:buFont typeface="Wingdings 2"/>
              <a:buNone/>
              <a:tabLst/>
              <a:defRPr/>
            </a:pPr>
            <a:endParaRPr kumimoji="0" lang="en-US" sz="2400" b="0" i="0" u="none" strike="noStrike" kern="1200" cap="none" spc="0" normalizeH="0" baseline="0" noProof="0" dirty="0" smtClean="0">
              <a:ln>
                <a:noFill/>
              </a:ln>
              <a:solidFill>
                <a:schemeClr val="bg1"/>
              </a:solidFill>
              <a:effectLst/>
              <a:uLnTx/>
              <a:uFillTx/>
              <a:latin typeface="Times New Roman" pitchFamily="18" charset="0"/>
              <a:cs typeface="Times New Roman" pitchFamily="18" charset="0"/>
            </a:endParaRPr>
          </a:p>
          <a:p>
            <a:pPr marL="1280160" lvl="2" indent="-285750">
              <a:spcBef>
                <a:spcPct val="20000"/>
              </a:spcBef>
              <a:buClr>
                <a:schemeClr val="accent1"/>
              </a:buClr>
              <a:buSzPct val="95000"/>
            </a:pPr>
            <a:endParaRPr lang="en-US" sz="1900" u="sng" dirty="0" smtClean="0">
              <a:solidFill>
                <a:schemeClr val="accent5">
                  <a:lumMod val="40000"/>
                  <a:lumOff val="60000"/>
                </a:schemeClr>
              </a:solidFill>
              <a:latin typeface="Times New Roman" pitchFamily="18" charset="0"/>
              <a:cs typeface="Times New Roman" pitchFamily="18" charset="0"/>
            </a:endParaRPr>
          </a:p>
        </p:txBody>
      </p:sp>
      <p:pic>
        <p:nvPicPr>
          <p:cNvPr id="9" name="Picture 7"/>
          <p:cNvPicPr>
            <a:picLocks noChangeAspect="1" noChangeArrowheads="1"/>
          </p:cNvPicPr>
          <p:nvPr/>
        </p:nvPicPr>
        <p:blipFill>
          <a:blip r:embed="rId4" cstate="print"/>
          <a:srcRect/>
          <a:stretch>
            <a:fillRect/>
          </a:stretch>
        </p:blipFill>
        <p:spPr bwMode="auto">
          <a:xfrm>
            <a:off x="7637318" y="228600"/>
            <a:ext cx="1406237" cy="1066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Content Placeholder 2"/>
          <p:cNvSpPr txBox="1">
            <a:spLocks/>
          </p:cNvSpPr>
          <p:nvPr/>
        </p:nvSpPr>
        <p:spPr>
          <a:xfrm>
            <a:off x="609600" y="1752600"/>
            <a:ext cx="8458200" cy="4724400"/>
          </a:xfrm>
          <a:prstGeom prst="rect">
            <a:avLst/>
          </a:prstGeom>
        </p:spPr>
        <p:txBody>
          <a:bodyPr vert="horz" anchor="t">
            <a:normAutofit/>
          </a:bodyPr>
          <a:lstStyle/>
          <a:p>
            <a:pPr marL="457200" indent="-457200" fontAlgn="base"/>
            <a:r>
              <a:rPr lang="en-US" sz="2400" b="1" dirty="0" smtClean="0">
                <a:solidFill>
                  <a:schemeClr val="bg1">
                    <a:lumMod val="95000"/>
                    <a:lumOff val="5000"/>
                  </a:schemeClr>
                </a:solidFill>
                <a:latin typeface="Verdana (Body)"/>
              </a:rPr>
              <a:t>4. </a:t>
            </a:r>
            <a:r>
              <a:rPr lang="en-US" sz="2400" b="1" dirty="0" err="1" smtClean="0">
                <a:solidFill>
                  <a:schemeClr val="bg1">
                    <a:lumMod val="95000"/>
                    <a:lumOff val="5000"/>
                  </a:schemeClr>
                </a:solidFill>
                <a:latin typeface="Verdana (Body)"/>
              </a:rPr>
              <a:t>Cấu</a:t>
            </a:r>
            <a:r>
              <a:rPr lang="en-US" sz="2400" b="1" dirty="0" smtClean="0">
                <a:solidFill>
                  <a:schemeClr val="bg1">
                    <a:lumMod val="95000"/>
                    <a:lumOff val="5000"/>
                  </a:schemeClr>
                </a:solidFill>
                <a:latin typeface="Verdana (Body)"/>
              </a:rPr>
              <a:t> </a:t>
            </a:r>
            <a:r>
              <a:rPr lang="en-US" sz="2400" b="1" dirty="0" err="1" smtClean="0">
                <a:solidFill>
                  <a:schemeClr val="bg1">
                    <a:lumMod val="95000"/>
                    <a:lumOff val="5000"/>
                  </a:schemeClr>
                </a:solidFill>
                <a:latin typeface="Verdana (Body)"/>
              </a:rPr>
              <a:t>hình</a:t>
            </a:r>
            <a:r>
              <a:rPr lang="en-US" sz="2400" b="1" dirty="0" smtClean="0">
                <a:solidFill>
                  <a:schemeClr val="bg1">
                    <a:lumMod val="95000"/>
                    <a:lumOff val="5000"/>
                  </a:schemeClr>
                </a:solidFill>
                <a:latin typeface="Verdana (Body)"/>
              </a:rPr>
              <a:t> </a:t>
            </a:r>
            <a:r>
              <a:rPr lang="en-US" sz="2400" b="1" dirty="0" err="1" smtClean="0">
                <a:solidFill>
                  <a:schemeClr val="bg1">
                    <a:lumMod val="95000"/>
                    <a:lumOff val="5000"/>
                  </a:schemeClr>
                </a:solidFill>
                <a:latin typeface="Verdana (Body)"/>
              </a:rPr>
              <a:t>cài</a:t>
            </a:r>
            <a:r>
              <a:rPr lang="en-US" sz="2400" b="1" dirty="0" smtClean="0">
                <a:solidFill>
                  <a:schemeClr val="bg1">
                    <a:lumMod val="95000"/>
                    <a:lumOff val="5000"/>
                  </a:schemeClr>
                </a:solidFill>
                <a:latin typeface="Verdana (Body)"/>
              </a:rPr>
              <a:t> </a:t>
            </a:r>
            <a:r>
              <a:rPr lang="en-US" sz="2400" b="1" dirty="0" err="1" smtClean="0">
                <a:solidFill>
                  <a:schemeClr val="bg1">
                    <a:lumMod val="95000"/>
                    <a:lumOff val="5000"/>
                  </a:schemeClr>
                </a:solidFill>
                <a:latin typeface="Verdana (Body)"/>
              </a:rPr>
              <a:t>đặt</a:t>
            </a:r>
            <a:r>
              <a:rPr lang="en-US" sz="2400" b="1" dirty="0" smtClean="0">
                <a:solidFill>
                  <a:schemeClr val="bg1">
                    <a:lumMod val="95000"/>
                    <a:lumOff val="5000"/>
                  </a:schemeClr>
                </a:solidFill>
                <a:latin typeface="Verdana (Body)"/>
              </a:rPr>
              <a:t> ADT</a:t>
            </a:r>
          </a:p>
          <a:p>
            <a:pPr marL="457200" indent="-457200" fontAlgn="base"/>
            <a:endParaRPr lang="vi-VN" sz="2400" b="1" dirty="0" smtClean="0">
              <a:solidFill>
                <a:schemeClr val="bg1">
                  <a:lumMod val="95000"/>
                  <a:lumOff val="5000"/>
                </a:schemeClr>
              </a:solidFill>
              <a:latin typeface="Verdana (Body)"/>
            </a:endParaRPr>
          </a:p>
          <a:p>
            <a:pPr fontAlgn="base"/>
            <a:endParaRPr lang="vi-VN" sz="2400" b="1" dirty="0" smtClean="0">
              <a:solidFill>
                <a:schemeClr val="bg1">
                  <a:lumMod val="95000"/>
                  <a:lumOff val="5000"/>
                </a:schemeClr>
              </a:solidFill>
              <a:latin typeface="Verdana (Body)"/>
            </a:endParaRPr>
          </a:p>
          <a:p>
            <a:pPr fontAlgn="base"/>
            <a:endParaRPr lang="vi-VN" sz="2400" b="1" dirty="0" smtClean="0">
              <a:solidFill>
                <a:schemeClr val="bg1">
                  <a:lumMod val="95000"/>
                  <a:lumOff val="5000"/>
                </a:schemeClr>
              </a:solidFill>
              <a:latin typeface="Verdana (Body)"/>
            </a:endParaRPr>
          </a:p>
          <a:p>
            <a:pPr fontAlgn="base"/>
            <a:endParaRPr lang="vi-VN" sz="2400" b="1" dirty="0">
              <a:solidFill>
                <a:schemeClr val="bg1">
                  <a:lumMod val="95000"/>
                  <a:lumOff val="5000"/>
                </a:schemeClr>
              </a:solidFill>
              <a:latin typeface="Verdana (Body)"/>
            </a:endParaRPr>
          </a:p>
        </p:txBody>
      </p:sp>
      <p:pic>
        <p:nvPicPr>
          <p:cNvPr id="21506" name="Picture 2"/>
          <p:cNvPicPr>
            <a:picLocks noChangeAspect="1" noChangeArrowheads="1"/>
          </p:cNvPicPr>
          <p:nvPr/>
        </p:nvPicPr>
        <p:blipFill>
          <a:blip r:embed="rId5" cstate="print"/>
          <a:srcRect/>
          <a:stretch>
            <a:fillRect/>
          </a:stretch>
        </p:blipFill>
        <p:spPr bwMode="auto">
          <a:xfrm>
            <a:off x="609600" y="2286000"/>
            <a:ext cx="8067675" cy="4314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0" y="0"/>
            <a:ext cx="9146981" cy="6858000"/>
          </a:xfrm>
          <a:prstGeom prst="rect">
            <a:avLst/>
          </a:prstGeom>
          <a:noFill/>
        </p:spPr>
      </p:pic>
      <p:sp>
        <p:nvSpPr>
          <p:cNvPr id="2" name="Title 1"/>
          <p:cNvSpPr>
            <a:spLocks noGrp="1"/>
          </p:cNvSpPr>
          <p:nvPr>
            <p:ph type="title"/>
          </p:nvPr>
        </p:nvSpPr>
        <p:spPr/>
        <p:txBody>
          <a:bodyPr>
            <a:normAutofit/>
          </a:bodyPr>
          <a:lstStyle/>
          <a:p>
            <a:pPr algn="ctr"/>
            <a:r>
              <a:rPr lang="en-US" dirty="0" err="1" smtClean="0">
                <a:latin typeface="Times New Roman" pitchFamily="18" charset="0"/>
                <a:cs typeface="Times New Roman" pitchFamily="18" charset="0"/>
              </a:rPr>
              <a:t>Tích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hợp</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vào</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công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cụ</a:t>
            </a:r>
            <a:endParaRPr lang="en-US" dirty="0">
              <a:latin typeface="VNI-Disney" pitchFamily="2" charset="0"/>
            </a:endParaRPr>
          </a:p>
        </p:txBody>
      </p:sp>
      <p:sp>
        <p:nvSpPr>
          <p:cNvPr id="6" name="TextBox 5"/>
          <p:cNvSpPr txBox="1"/>
          <p:nvPr/>
        </p:nvSpPr>
        <p:spPr>
          <a:xfrm>
            <a:off x="25146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sp>
        <p:nvSpPr>
          <p:cNvPr id="11" name="Content Placeholder 2"/>
          <p:cNvSpPr txBox="1">
            <a:spLocks/>
          </p:cNvSpPr>
          <p:nvPr/>
        </p:nvSpPr>
        <p:spPr>
          <a:xfrm>
            <a:off x="457200" y="1600200"/>
            <a:ext cx="8458200" cy="4724400"/>
          </a:xfrm>
          <a:prstGeom prst="rect">
            <a:avLst/>
          </a:prstGeom>
        </p:spPr>
        <p:txBody>
          <a:bodyPr vert="horz" anchor="t">
            <a:normAutofit/>
          </a:bodyPr>
          <a:lstStyle/>
          <a:p>
            <a:pPr marL="448056" marR="0" lvl="0" indent="-384048" defTabSz="914400" rtl="0" eaLnBrk="1" fontAlgn="auto" latinLnBrk="0" hangingPunct="1">
              <a:lnSpc>
                <a:spcPct val="100000"/>
              </a:lnSpc>
              <a:spcBef>
                <a:spcPct val="20000"/>
              </a:spcBef>
              <a:spcAft>
                <a:spcPts val="0"/>
              </a:spcAft>
              <a:buClr>
                <a:schemeClr val="accent1"/>
              </a:buClr>
              <a:buSzPct val="80000"/>
              <a:buFont typeface="Wingdings 2"/>
              <a:buNone/>
              <a:tabLst/>
              <a:defRPr/>
            </a:pPr>
            <a:endParaRPr kumimoji="0" lang="en-US" sz="2400" b="0" i="0" u="none" strike="noStrike" kern="1200" cap="none" spc="0" normalizeH="0" baseline="0" noProof="0" dirty="0" smtClean="0">
              <a:ln>
                <a:noFill/>
              </a:ln>
              <a:solidFill>
                <a:schemeClr val="bg1"/>
              </a:solidFill>
              <a:effectLst/>
              <a:uLnTx/>
              <a:uFillTx/>
              <a:latin typeface="Times New Roman" pitchFamily="18" charset="0"/>
              <a:cs typeface="Times New Roman" pitchFamily="18" charset="0"/>
            </a:endParaRPr>
          </a:p>
          <a:p>
            <a:pPr marL="1280160" lvl="2" indent="-285750">
              <a:spcBef>
                <a:spcPct val="20000"/>
              </a:spcBef>
              <a:buClr>
                <a:schemeClr val="accent1"/>
              </a:buClr>
              <a:buSzPct val="95000"/>
            </a:pPr>
            <a:endParaRPr lang="en-US" sz="1900" u="sng" dirty="0" smtClean="0">
              <a:solidFill>
                <a:schemeClr val="accent5">
                  <a:lumMod val="40000"/>
                  <a:lumOff val="60000"/>
                </a:schemeClr>
              </a:solidFill>
              <a:latin typeface="Times New Roman" pitchFamily="18" charset="0"/>
              <a:cs typeface="Times New Roman" pitchFamily="18" charset="0"/>
            </a:endParaRPr>
          </a:p>
        </p:txBody>
      </p:sp>
      <p:pic>
        <p:nvPicPr>
          <p:cNvPr id="9" name="Picture 7"/>
          <p:cNvPicPr>
            <a:picLocks noChangeAspect="1" noChangeArrowheads="1"/>
          </p:cNvPicPr>
          <p:nvPr/>
        </p:nvPicPr>
        <p:blipFill>
          <a:blip r:embed="rId4" cstate="print"/>
          <a:srcRect/>
          <a:stretch>
            <a:fillRect/>
          </a:stretch>
        </p:blipFill>
        <p:spPr bwMode="auto">
          <a:xfrm>
            <a:off x="7637318" y="228600"/>
            <a:ext cx="1406237" cy="1066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Content Placeholder 2"/>
          <p:cNvSpPr txBox="1">
            <a:spLocks/>
          </p:cNvSpPr>
          <p:nvPr/>
        </p:nvSpPr>
        <p:spPr>
          <a:xfrm>
            <a:off x="609600" y="1752600"/>
            <a:ext cx="8458200" cy="4724400"/>
          </a:xfrm>
          <a:prstGeom prst="rect">
            <a:avLst/>
          </a:prstGeom>
        </p:spPr>
        <p:txBody>
          <a:bodyPr vert="horz" anchor="t">
            <a:normAutofit/>
          </a:bodyPr>
          <a:lstStyle/>
          <a:p>
            <a:pPr marL="457200" indent="-457200" fontAlgn="base"/>
            <a:r>
              <a:rPr lang="en-US" sz="2400" b="1" dirty="0" smtClean="0">
                <a:solidFill>
                  <a:schemeClr val="bg1">
                    <a:lumMod val="95000"/>
                    <a:lumOff val="5000"/>
                  </a:schemeClr>
                </a:solidFill>
                <a:latin typeface="Verdana (Body)"/>
              </a:rPr>
              <a:t>4. </a:t>
            </a:r>
            <a:r>
              <a:rPr lang="en-US" sz="2400" b="1" dirty="0" err="1" smtClean="0">
                <a:solidFill>
                  <a:schemeClr val="bg1">
                    <a:lumMod val="95000"/>
                    <a:lumOff val="5000"/>
                  </a:schemeClr>
                </a:solidFill>
                <a:latin typeface="Verdana (Body)"/>
              </a:rPr>
              <a:t>Cấu</a:t>
            </a:r>
            <a:r>
              <a:rPr lang="en-US" sz="2400" b="1" dirty="0" smtClean="0">
                <a:solidFill>
                  <a:schemeClr val="bg1">
                    <a:lumMod val="95000"/>
                    <a:lumOff val="5000"/>
                  </a:schemeClr>
                </a:solidFill>
                <a:latin typeface="Verdana (Body)"/>
              </a:rPr>
              <a:t> </a:t>
            </a:r>
            <a:r>
              <a:rPr lang="en-US" sz="2400" b="1" dirty="0" err="1" smtClean="0">
                <a:solidFill>
                  <a:schemeClr val="bg1">
                    <a:lumMod val="95000"/>
                    <a:lumOff val="5000"/>
                  </a:schemeClr>
                </a:solidFill>
                <a:latin typeface="Verdana (Body)"/>
              </a:rPr>
              <a:t>hình</a:t>
            </a:r>
            <a:r>
              <a:rPr lang="en-US" sz="2400" b="1" dirty="0" smtClean="0">
                <a:solidFill>
                  <a:schemeClr val="bg1">
                    <a:lumMod val="95000"/>
                    <a:lumOff val="5000"/>
                  </a:schemeClr>
                </a:solidFill>
                <a:latin typeface="Verdana (Body)"/>
              </a:rPr>
              <a:t> </a:t>
            </a:r>
            <a:r>
              <a:rPr lang="en-US" sz="2400" b="1" dirty="0" err="1" smtClean="0">
                <a:solidFill>
                  <a:schemeClr val="bg1">
                    <a:lumMod val="95000"/>
                    <a:lumOff val="5000"/>
                  </a:schemeClr>
                </a:solidFill>
                <a:latin typeface="Verdana (Body)"/>
              </a:rPr>
              <a:t>cài</a:t>
            </a:r>
            <a:r>
              <a:rPr lang="en-US" sz="2400" b="1" dirty="0" smtClean="0">
                <a:solidFill>
                  <a:schemeClr val="bg1">
                    <a:lumMod val="95000"/>
                    <a:lumOff val="5000"/>
                  </a:schemeClr>
                </a:solidFill>
                <a:latin typeface="Verdana (Body)"/>
              </a:rPr>
              <a:t> </a:t>
            </a:r>
            <a:r>
              <a:rPr lang="en-US" sz="2400" b="1" dirty="0" err="1" smtClean="0">
                <a:solidFill>
                  <a:schemeClr val="bg1">
                    <a:lumMod val="95000"/>
                    <a:lumOff val="5000"/>
                  </a:schemeClr>
                </a:solidFill>
                <a:latin typeface="Verdana (Body)"/>
              </a:rPr>
              <a:t>đặt</a:t>
            </a:r>
            <a:r>
              <a:rPr lang="en-US" sz="2400" b="1" dirty="0" smtClean="0">
                <a:solidFill>
                  <a:schemeClr val="bg1">
                    <a:lumMod val="95000"/>
                    <a:lumOff val="5000"/>
                  </a:schemeClr>
                </a:solidFill>
                <a:latin typeface="Verdana (Body)"/>
              </a:rPr>
              <a:t> ADT (Android Development Tool)</a:t>
            </a:r>
          </a:p>
          <a:p>
            <a:pPr marL="457200" indent="-457200" fontAlgn="base"/>
            <a:endParaRPr lang="vi-VN" sz="2400" b="1" dirty="0" smtClean="0">
              <a:solidFill>
                <a:schemeClr val="bg1">
                  <a:lumMod val="95000"/>
                  <a:lumOff val="5000"/>
                </a:schemeClr>
              </a:solidFill>
              <a:latin typeface="Verdana (Body)"/>
            </a:endParaRPr>
          </a:p>
          <a:p>
            <a:pPr fontAlgn="base"/>
            <a:endParaRPr lang="vi-VN" sz="2400" b="1" dirty="0" smtClean="0">
              <a:solidFill>
                <a:schemeClr val="bg1">
                  <a:lumMod val="95000"/>
                  <a:lumOff val="5000"/>
                </a:schemeClr>
              </a:solidFill>
              <a:latin typeface="Verdana (Body)"/>
            </a:endParaRPr>
          </a:p>
          <a:p>
            <a:pPr fontAlgn="base"/>
            <a:endParaRPr lang="vi-VN" sz="2400" b="1" dirty="0" smtClean="0">
              <a:solidFill>
                <a:schemeClr val="bg1">
                  <a:lumMod val="95000"/>
                  <a:lumOff val="5000"/>
                </a:schemeClr>
              </a:solidFill>
              <a:latin typeface="Verdana (Body)"/>
            </a:endParaRPr>
          </a:p>
          <a:p>
            <a:pPr fontAlgn="base"/>
            <a:endParaRPr lang="vi-VN" sz="2400" b="1" dirty="0">
              <a:solidFill>
                <a:schemeClr val="bg1">
                  <a:lumMod val="95000"/>
                  <a:lumOff val="5000"/>
                </a:schemeClr>
              </a:solidFill>
              <a:latin typeface="Verdana (Body)"/>
            </a:endParaRPr>
          </a:p>
        </p:txBody>
      </p:sp>
      <p:pic>
        <p:nvPicPr>
          <p:cNvPr id="22530" name="Picture 2"/>
          <p:cNvPicPr>
            <a:picLocks noChangeAspect="1" noChangeArrowheads="1"/>
          </p:cNvPicPr>
          <p:nvPr/>
        </p:nvPicPr>
        <p:blipFill>
          <a:blip r:embed="rId5" cstate="print"/>
          <a:srcRect/>
          <a:stretch>
            <a:fillRect/>
          </a:stretch>
        </p:blipFill>
        <p:spPr bwMode="auto">
          <a:xfrm>
            <a:off x="228600" y="2514600"/>
            <a:ext cx="4876800" cy="4191000"/>
          </a:xfrm>
          <a:prstGeom prst="rect">
            <a:avLst/>
          </a:prstGeom>
          <a:noFill/>
          <a:ln w="9525">
            <a:noFill/>
            <a:miter lim="800000"/>
            <a:headEnd/>
            <a:tailEnd/>
          </a:ln>
        </p:spPr>
      </p:pic>
      <p:pic>
        <p:nvPicPr>
          <p:cNvPr id="22531" name="Picture 3"/>
          <p:cNvPicPr>
            <a:picLocks noChangeAspect="1" noChangeArrowheads="1"/>
          </p:cNvPicPr>
          <p:nvPr/>
        </p:nvPicPr>
        <p:blipFill>
          <a:blip r:embed="rId6" cstate="print"/>
          <a:srcRect/>
          <a:stretch>
            <a:fillRect/>
          </a:stretch>
        </p:blipFill>
        <p:spPr bwMode="auto">
          <a:xfrm>
            <a:off x="4114800" y="2590800"/>
            <a:ext cx="4800600" cy="4114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0" y="0"/>
            <a:ext cx="9146981" cy="6858000"/>
          </a:xfrm>
          <a:prstGeom prst="rect">
            <a:avLst/>
          </a:prstGeom>
          <a:noFill/>
        </p:spPr>
      </p:pic>
      <p:sp>
        <p:nvSpPr>
          <p:cNvPr id="2" name="Title 1"/>
          <p:cNvSpPr>
            <a:spLocks noGrp="1"/>
          </p:cNvSpPr>
          <p:nvPr>
            <p:ph type="title"/>
          </p:nvPr>
        </p:nvSpPr>
        <p:spPr/>
        <p:txBody>
          <a:bodyPr>
            <a:normAutofit/>
          </a:bodyPr>
          <a:lstStyle/>
          <a:p>
            <a:pPr algn="ctr"/>
            <a:r>
              <a:rPr lang="en-US" dirty="0" err="1" smtClean="0">
                <a:latin typeface="Times New Roman" pitchFamily="18" charset="0"/>
                <a:cs typeface="Times New Roman" pitchFamily="18" charset="0"/>
              </a:rPr>
              <a:t>Tích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hợp</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vào</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công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cụ</a:t>
            </a:r>
            <a:endParaRPr lang="en-US" dirty="0">
              <a:latin typeface="VNI-Disney" pitchFamily="2" charset="0"/>
            </a:endParaRPr>
          </a:p>
        </p:txBody>
      </p:sp>
      <p:sp>
        <p:nvSpPr>
          <p:cNvPr id="6" name="TextBox 5"/>
          <p:cNvSpPr txBox="1"/>
          <p:nvPr/>
        </p:nvSpPr>
        <p:spPr>
          <a:xfrm>
            <a:off x="25146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sp>
        <p:nvSpPr>
          <p:cNvPr id="11" name="Content Placeholder 2"/>
          <p:cNvSpPr txBox="1">
            <a:spLocks/>
          </p:cNvSpPr>
          <p:nvPr/>
        </p:nvSpPr>
        <p:spPr>
          <a:xfrm>
            <a:off x="457200" y="1600200"/>
            <a:ext cx="8458200" cy="4724400"/>
          </a:xfrm>
          <a:prstGeom prst="rect">
            <a:avLst/>
          </a:prstGeom>
        </p:spPr>
        <p:txBody>
          <a:bodyPr vert="horz" anchor="t">
            <a:normAutofit/>
          </a:bodyPr>
          <a:lstStyle/>
          <a:p>
            <a:pPr marL="448056" marR="0" lvl="0" indent="-384048" defTabSz="914400" rtl="0" eaLnBrk="1" fontAlgn="auto" latinLnBrk="0" hangingPunct="1">
              <a:lnSpc>
                <a:spcPct val="100000"/>
              </a:lnSpc>
              <a:spcBef>
                <a:spcPct val="20000"/>
              </a:spcBef>
              <a:spcAft>
                <a:spcPts val="0"/>
              </a:spcAft>
              <a:buClr>
                <a:schemeClr val="accent1"/>
              </a:buClr>
              <a:buSzPct val="80000"/>
              <a:buFont typeface="Wingdings 2"/>
              <a:buNone/>
              <a:tabLst/>
              <a:defRPr/>
            </a:pPr>
            <a:endParaRPr kumimoji="0" lang="en-US" sz="2400" b="0" i="0" u="none" strike="noStrike" kern="1200" cap="none" spc="0" normalizeH="0" baseline="0" noProof="0" dirty="0" smtClean="0">
              <a:ln>
                <a:noFill/>
              </a:ln>
              <a:solidFill>
                <a:schemeClr val="bg1"/>
              </a:solidFill>
              <a:effectLst/>
              <a:uLnTx/>
              <a:uFillTx/>
              <a:latin typeface="Times New Roman" pitchFamily="18" charset="0"/>
              <a:cs typeface="Times New Roman" pitchFamily="18" charset="0"/>
            </a:endParaRPr>
          </a:p>
          <a:p>
            <a:pPr marL="1280160" lvl="2" indent="-285750">
              <a:spcBef>
                <a:spcPct val="20000"/>
              </a:spcBef>
              <a:buClr>
                <a:schemeClr val="accent1"/>
              </a:buClr>
              <a:buSzPct val="95000"/>
            </a:pPr>
            <a:endParaRPr lang="en-US" sz="1900" u="sng" dirty="0" smtClean="0">
              <a:solidFill>
                <a:schemeClr val="accent5">
                  <a:lumMod val="40000"/>
                  <a:lumOff val="60000"/>
                </a:schemeClr>
              </a:solidFill>
              <a:latin typeface="Times New Roman" pitchFamily="18" charset="0"/>
              <a:cs typeface="Times New Roman" pitchFamily="18" charset="0"/>
            </a:endParaRPr>
          </a:p>
        </p:txBody>
      </p:sp>
      <p:pic>
        <p:nvPicPr>
          <p:cNvPr id="9" name="Picture 7"/>
          <p:cNvPicPr>
            <a:picLocks noChangeAspect="1" noChangeArrowheads="1"/>
          </p:cNvPicPr>
          <p:nvPr/>
        </p:nvPicPr>
        <p:blipFill>
          <a:blip r:embed="rId4" cstate="print"/>
          <a:srcRect/>
          <a:stretch>
            <a:fillRect/>
          </a:stretch>
        </p:blipFill>
        <p:spPr bwMode="auto">
          <a:xfrm>
            <a:off x="7637318" y="228600"/>
            <a:ext cx="1406237" cy="1066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Content Placeholder 2"/>
          <p:cNvSpPr txBox="1">
            <a:spLocks/>
          </p:cNvSpPr>
          <p:nvPr/>
        </p:nvSpPr>
        <p:spPr>
          <a:xfrm>
            <a:off x="609600" y="1752600"/>
            <a:ext cx="8458200" cy="4724400"/>
          </a:xfrm>
          <a:prstGeom prst="rect">
            <a:avLst/>
          </a:prstGeom>
        </p:spPr>
        <p:txBody>
          <a:bodyPr vert="horz" anchor="t">
            <a:normAutofit/>
          </a:bodyPr>
          <a:lstStyle/>
          <a:p>
            <a:pPr marL="457200" indent="-457200" fontAlgn="base"/>
            <a:r>
              <a:rPr lang="en-US" sz="2400" b="1" dirty="0" smtClean="0">
                <a:solidFill>
                  <a:schemeClr val="bg1">
                    <a:lumMod val="95000"/>
                    <a:lumOff val="5000"/>
                  </a:schemeClr>
                </a:solidFill>
                <a:latin typeface="Verdana (Body)"/>
              </a:rPr>
              <a:t>4. </a:t>
            </a:r>
            <a:r>
              <a:rPr lang="en-US" sz="2400" b="1" dirty="0" err="1" smtClean="0">
                <a:solidFill>
                  <a:schemeClr val="bg1">
                    <a:lumMod val="95000"/>
                    <a:lumOff val="5000"/>
                  </a:schemeClr>
                </a:solidFill>
                <a:latin typeface="Verdana (Body)"/>
              </a:rPr>
              <a:t>Cấu</a:t>
            </a:r>
            <a:r>
              <a:rPr lang="en-US" sz="2400" b="1" dirty="0" smtClean="0">
                <a:solidFill>
                  <a:schemeClr val="bg1">
                    <a:lumMod val="95000"/>
                    <a:lumOff val="5000"/>
                  </a:schemeClr>
                </a:solidFill>
                <a:latin typeface="Verdana (Body)"/>
              </a:rPr>
              <a:t> </a:t>
            </a:r>
            <a:r>
              <a:rPr lang="en-US" sz="2400" b="1" dirty="0" err="1" smtClean="0">
                <a:solidFill>
                  <a:schemeClr val="bg1">
                    <a:lumMod val="95000"/>
                    <a:lumOff val="5000"/>
                  </a:schemeClr>
                </a:solidFill>
                <a:latin typeface="Verdana (Body)"/>
              </a:rPr>
              <a:t>hình</a:t>
            </a:r>
            <a:r>
              <a:rPr lang="en-US" sz="2400" b="1" dirty="0" smtClean="0">
                <a:solidFill>
                  <a:schemeClr val="bg1">
                    <a:lumMod val="95000"/>
                    <a:lumOff val="5000"/>
                  </a:schemeClr>
                </a:solidFill>
                <a:latin typeface="Verdana (Body)"/>
              </a:rPr>
              <a:t> </a:t>
            </a:r>
            <a:r>
              <a:rPr lang="en-US" sz="2400" b="1" dirty="0" err="1" smtClean="0">
                <a:solidFill>
                  <a:schemeClr val="bg1">
                    <a:lumMod val="95000"/>
                    <a:lumOff val="5000"/>
                  </a:schemeClr>
                </a:solidFill>
                <a:latin typeface="Verdana (Body)"/>
              </a:rPr>
              <a:t>cài</a:t>
            </a:r>
            <a:r>
              <a:rPr lang="en-US" sz="2400" b="1" dirty="0" smtClean="0">
                <a:solidFill>
                  <a:schemeClr val="bg1">
                    <a:lumMod val="95000"/>
                    <a:lumOff val="5000"/>
                  </a:schemeClr>
                </a:solidFill>
                <a:latin typeface="Verdana (Body)"/>
              </a:rPr>
              <a:t> </a:t>
            </a:r>
            <a:r>
              <a:rPr lang="en-US" sz="2400" b="1" dirty="0" err="1" smtClean="0">
                <a:solidFill>
                  <a:schemeClr val="bg1">
                    <a:lumMod val="95000"/>
                    <a:lumOff val="5000"/>
                  </a:schemeClr>
                </a:solidFill>
                <a:latin typeface="Verdana (Body)"/>
              </a:rPr>
              <a:t>đặt</a:t>
            </a:r>
            <a:r>
              <a:rPr lang="en-US" sz="2400" b="1" dirty="0" smtClean="0">
                <a:solidFill>
                  <a:schemeClr val="bg1">
                    <a:lumMod val="95000"/>
                    <a:lumOff val="5000"/>
                  </a:schemeClr>
                </a:solidFill>
                <a:latin typeface="Verdana (Body)"/>
              </a:rPr>
              <a:t> ADT (Android Development Tool)</a:t>
            </a:r>
          </a:p>
          <a:p>
            <a:pPr marL="457200" indent="-457200" fontAlgn="base"/>
            <a:endParaRPr lang="vi-VN" sz="2400" b="1" dirty="0" smtClean="0">
              <a:solidFill>
                <a:schemeClr val="bg1">
                  <a:lumMod val="95000"/>
                  <a:lumOff val="5000"/>
                </a:schemeClr>
              </a:solidFill>
              <a:latin typeface="Verdana (Body)"/>
            </a:endParaRPr>
          </a:p>
          <a:p>
            <a:pPr fontAlgn="base"/>
            <a:endParaRPr lang="vi-VN" sz="2400" b="1" dirty="0" smtClean="0">
              <a:solidFill>
                <a:schemeClr val="bg1">
                  <a:lumMod val="95000"/>
                  <a:lumOff val="5000"/>
                </a:schemeClr>
              </a:solidFill>
              <a:latin typeface="Verdana (Body)"/>
            </a:endParaRPr>
          </a:p>
          <a:p>
            <a:pPr fontAlgn="base"/>
            <a:endParaRPr lang="vi-VN" sz="2400" b="1" dirty="0" smtClean="0">
              <a:solidFill>
                <a:schemeClr val="bg1">
                  <a:lumMod val="95000"/>
                  <a:lumOff val="5000"/>
                </a:schemeClr>
              </a:solidFill>
              <a:latin typeface="Verdana (Body)"/>
            </a:endParaRPr>
          </a:p>
          <a:p>
            <a:pPr fontAlgn="base"/>
            <a:endParaRPr lang="vi-VN" sz="2400" b="1" dirty="0">
              <a:solidFill>
                <a:schemeClr val="bg1">
                  <a:lumMod val="95000"/>
                  <a:lumOff val="5000"/>
                </a:schemeClr>
              </a:solidFill>
              <a:latin typeface="Verdana (Body)"/>
            </a:endParaRPr>
          </a:p>
        </p:txBody>
      </p:sp>
      <p:pic>
        <p:nvPicPr>
          <p:cNvPr id="12" name="Picture 4" descr="C:\Users\DELL\Desktop\Bai1_1.png"/>
          <p:cNvPicPr>
            <a:picLocks noChangeAspect="1" noChangeArrowheads="1"/>
          </p:cNvPicPr>
          <p:nvPr/>
        </p:nvPicPr>
        <p:blipFill>
          <a:blip r:embed="rId5" cstate="print"/>
          <a:srcRect/>
          <a:stretch>
            <a:fillRect/>
          </a:stretch>
        </p:blipFill>
        <p:spPr bwMode="auto">
          <a:xfrm>
            <a:off x="2667000" y="2971800"/>
            <a:ext cx="3200401" cy="1828800"/>
          </a:xfrm>
          <a:prstGeom prst="rect">
            <a:avLst/>
          </a:prstGeo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0" y="0"/>
            <a:ext cx="9146981" cy="6858000"/>
          </a:xfrm>
          <a:prstGeom prst="rect">
            <a:avLst/>
          </a:prstGeom>
          <a:noFill/>
        </p:spPr>
      </p:pic>
      <p:sp>
        <p:nvSpPr>
          <p:cNvPr id="2" name="Title 1"/>
          <p:cNvSpPr>
            <a:spLocks noGrp="1"/>
          </p:cNvSpPr>
          <p:nvPr>
            <p:ph type="title"/>
          </p:nvPr>
        </p:nvSpPr>
        <p:spPr/>
        <p:txBody>
          <a:bodyPr>
            <a:normAutofit/>
          </a:bodyPr>
          <a:lstStyle/>
          <a:p>
            <a:pPr algn="ctr"/>
            <a:r>
              <a:rPr lang="en-US" dirty="0" err="1" smtClean="0">
                <a:latin typeface="Times New Roman" pitchFamily="18" charset="0"/>
                <a:cs typeface="Times New Roman" pitchFamily="18" charset="0"/>
              </a:rPr>
              <a:t>Tích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hợp</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vào</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công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cụ</a:t>
            </a:r>
            <a:endParaRPr lang="en-US" dirty="0">
              <a:latin typeface="VNI-Disney" pitchFamily="2" charset="0"/>
            </a:endParaRPr>
          </a:p>
        </p:txBody>
      </p:sp>
      <p:sp>
        <p:nvSpPr>
          <p:cNvPr id="6" name="TextBox 5"/>
          <p:cNvSpPr txBox="1"/>
          <p:nvPr/>
        </p:nvSpPr>
        <p:spPr>
          <a:xfrm>
            <a:off x="25146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sp>
        <p:nvSpPr>
          <p:cNvPr id="11" name="Content Placeholder 2"/>
          <p:cNvSpPr txBox="1">
            <a:spLocks/>
          </p:cNvSpPr>
          <p:nvPr/>
        </p:nvSpPr>
        <p:spPr>
          <a:xfrm>
            <a:off x="457200" y="1600200"/>
            <a:ext cx="8458200" cy="4724400"/>
          </a:xfrm>
          <a:prstGeom prst="rect">
            <a:avLst/>
          </a:prstGeom>
        </p:spPr>
        <p:txBody>
          <a:bodyPr vert="horz" anchor="t">
            <a:normAutofit/>
          </a:bodyPr>
          <a:lstStyle/>
          <a:p>
            <a:pPr marL="448056" marR="0" lvl="0" indent="-384048" defTabSz="914400" rtl="0" eaLnBrk="1" fontAlgn="auto" latinLnBrk="0" hangingPunct="1">
              <a:lnSpc>
                <a:spcPct val="100000"/>
              </a:lnSpc>
              <a:spcBef>
                <a:spcPct val="20000"/>
              </a:spcBef>
              <a:spcAft>
                <a:spcPts val="0"/>
              </a:spcAft>
              <a:buClr>
                <a:schemeClr val="accent1"/>
              </a:buClr>
              <a:buSzPct val="80000"/>
              <a:buFont typeface="Wingdings 2"/>
              <a:buNone/>
              <a:tabLst/>
              <a:defRPr/>
            </a:pPr>
            <a:endParaRPr kumimoji="0" lang="en-US" sz="2400" b="0" i="0" u="none" strike="noStrike" kern="1200" cap="none" spc="0" normalizeH="0" baseline="0" noProof="0" dirty="0" smtClean="0">
              <a:ln>
                <a:noFill/>
              </a:ln>
              <a:solidFill>
                <a:schemeClr val="bg1"/>
              </a:solidFill>
              <a:effectLst/>
              <a:uLnTx/>
              <a:uFillTx/>
              <a:latin typeface="Times New Roman" pitchFamily="18" charset="0"/>
              <a:cs typeface="Times New Roman" pitchFamily="18" charset="0"/>
            </a:endParaRPr>
          </a:p>
          <a:p>
            <a:pPr marL="1280160" lvl="2" indent="-285750">
              <a:spcBef>
                <a:spcPct val="20000"/>
              </a:spcBef>
              <a:buClr>
                <a:schemeClr val="accent1"/>
              </a:buClr>
              <a:buSzPct val="95000"/>
            </a:pPr>
            <a:endParaRPr lang="en-US" sz="1900" u="sng" dirty="0" smtClean="0">
              <a:solidFill>
                <a:schemeClr val="accent5">
                  <a:lumMod val="40000"/>
                  <a:lumOff val="60000"/>
                </a:schemeClr>
              </a:solidFill>
              <a:latin typeface="Times New Roman" pitchFamily="18" charset="0"/>
              <a:cs typeface="Times New Roman" pitchFamily="18" charset="0"/>
            </a:endParaRPr>
          </a:p>
        </p:txBody>
      </p:sp>
      <p:pic>
        <p:nvPicPr>
          <p:cNvPr id="9" name="Picture 7"/>
          <p:cNvPicPr>
            <a:picLocks noChangeAspect="1" noChangeArrowheads="1"/>
          </p:cNvPicPr>
          <p:nvPr/>
        </p:nvPicPr>
        <p:blipFill>
          <a:blip r:embed="rId4" cstate="print"/>
          <a:srcRect/>
          <a:stretch>
            <a:fillRect/>
          </a:stretch>
        </p:blipFill>
        <p:spPr bwMode="auto">
          <a:xfrm>
            <a:off x="7637318" y="228600"/>
            <a:ext cx="1406237" cy="1066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Content Placeholder 2"/>
          <p:cNvSpPr txBox="1">
            <a:spLocks/>
          </p:cNvSpPr>
          <p:nvPr/>
        </p:nvSpPr>
        <p:spPr>
          <a:xfrm>
            <a:off x="609600" y="1752600"/>
            <a:ext cx="8458200" cy="4724400"/>
          </a:xfrm>
          <a:prstGeom prst="rect">
            <a:avLst/>
          </a:prstGeom>
        </p:spPr>
        <p:txBody>
          <a:bodyPr vert="horz" anchor="t">
            <a:normAutofit/>
          </a:bodyPr>
          <a:lstStyle/>
          <a:p>
            <a:pPr marL="457200" indent="-457200" fontAlgn="base"/>
            <a:r>
              <a:rPr lang="en-US" sz="2400" b="1" dirty="0" smtClean="0">
                <a:solidFill>
                  <a:schemeClr val="bg1">
                    <a:lumMod val="95000"/>
                    <a:lumOff val="5000"/>
                  </a:schemeClr>
                </a:solidFill>
                <a:latin typeface="Verdana (Body)"/>
              </a:rPr>
              <a:t>4. </a:t>
            </a:r>
            <a:r>
              <a:rPr lang="en-US" sz="2400" b="1" dirty="0" err="1" smtClean="0">
                <a:solidFill>
                  <a:schemeClr val="bg1">
                    <a:lumMod val="95000"/>
                    <a:lumOff val="5000"/>
                  </a:schemeClr>
                </a:solidFill>
                <a:latin typeface="Verdana (Body)"/>
              </a:rPr>
              <a:t>Cấu</a:t>
            </a:r>
            <a:r>
              <a:rPr lang="en-US" sz="2400" b="1" dirty="0" smtClean="0">
                <a:solidFill>
                  <a:schemeClr val="bg1">
                    <a:lumMod val="95000"/>
                    <a:lumOff val="5000"/>
                  </a:schemeClr>
                </a:solidFill>
                <a:latin typeface="Verdana (Body)"/>
              </a:rPr>
              <a:t> </a:t>
            </a:r>
            <a:r>
              <a:rPr lang="en-US" sz="2400" b="1" dirty="0" err="1" smtClean="0">
                <a:solidFill>
                  <a:schemeClr val="bg1">
                    <a:lumMod val="95000"/>
                    <a:lumOff val="5000"/>
                  </a:schemeClr>
                </a:solidFill>
                <a:latin typeface="Verdana (Body)"/>
              </a:rPr>
              <a:t>hình</a:t>
            </a:r>
            <a:r>
              <a:rPr lang="en-US" sz="2400" b="1" dirty="0" smtClean="0">
                <a:solidFill>
                  <a:schemeClr val="bg1">
                    <a:lumMod val="95000"/>
                    <a:lumOff val="5000"/>
                  </a:schemeClr>
                </a:solidFill>
                <a:latin typeface="Verdana (Body)"/>
              </a:rPr>
              <a:t> </a:t>
            </a:r>
            <a:r>
              <a:rPr lang="en-US" sz="2400" b="1" dirty="0" err="1" smtClean="0">
                <a:solidFill>
                  <a:schemeClr val="bg1">
                    <a:lumMod val="95000"/>
                    <a:lumOff val="5000"/>
                  </a:schemeClr>
                </a:solidFill>
                <a:latin typeface="Verdana (Body)"/>
              </a:rPr>
              <a:t>cài</a:t>
            </a:r>
            <a:r>
              <a:rPr lang="en-US" sz="2400" b="1" dirty="0" smtClean="0">
                <a:solidFill>
                  <a:schemeClr val="bg1">
                    <a:lumMod val="95000"/>
                    <a:lumOff val="5000"/>
                  </a:schemeClr>
                </a:solidFill>
                <a:latin typeface="Verdana (Body)"/>
              </a:rPr>
              <a:t> </a:t>
            </a:r>
            <a:r>
              <a:rPr lang="en-US" sz="2400" b="1" dirty="0" err="1" smtClean="0">
                <a:solidFill>
                  <a:schemeClr val="bg1">
                    <a:lumMod val="95000"/>
                    <a:lumOff val="5000"/>
                  </a:schemeClr>
                </a:solidFill>
                <a:latin typeface="Verdana (Body)"/>
              </a:rPr>
              <a:t>đặt</a:t>
            </a:r>
            <a:r>
              <a:rPr lang="en-US" sz="2400" b="1" dirty="0" smtClean="0">
                <a:solidFill>
                  <a:schemeClr val="bg1">
                    <a:lumMod val="95000"/>
                    <a:lumOff val="5000"/>
                  </a:schemeClr>
                </a:solidFill>
                <a:latin typeface="Verdana (Body)"/>
              </a:rPr>
              <a:t> ADT (Android Development Tool)</a:t>
            </a:r>
          </a:p>
          <a:p>
            <a:pPr marL="457200" indent="-457200" fontAlgn="base"/>
            <a:endParaRPr lang="vi-VN" sz="2400" b="1" dirty="0" smtClean="0">
              <a:solidFill>
                <a:schemeClr val="bg1">
                  <a:lumMod val="95000"/>
                  <a:lumOff val="5000"/>
                </a:schemeClr>
              </a:solidFill>
              <a:latin typeface="Verdana (Body)"/>
            </a:endParaRPr>
          </a:p>
          <a:p>
            <a:pPr fontAlgn="base"/>
            <a:endParaRPr lang="vi-VN" sz="2400" b="1" dirty="0" smtClean="0">
              <a:solidFill>
                <a:schemeClr val="bg1">
                  <a:lumMod val="95000"/>
                  <a:lumOff val="5000"/>
                </a:schemeClr>
              </a:solidFill>
              <a:latin typeface="Verdana (Body)"/>
            </a:endParaRPr>
          </a:p>
          <a:p>
            <a:pPr fontAlgn="base"/>
            <a:endParaRPr lang="vi-VN" sz="2400" b="1" dirty="0" smtClean="0">
              <a:solidFill>
                <a:schemeClr val="bg1">
                  <a:lumMod val="95000"/>
                  <a:lumOff val="5000"/>
                </a:schemeClr>
              </a:solidFill>
              <a:latin typeface="Verdana (Body)"/>
            </a:endParaRPr>
          </a:p>
          <a:p>
            <a:pPr fontAlgn="base"/>
            <a:endParaRPr lang="vi-VN" sz="2400" b="1" dirty="0">
              <a:solidFill>
                <a:schemeClr val="bg1">
                  <a:lumMod val="95000"/>
                  <a:lumOff val="5000"/>
                </a:schemeClr>
              </a:solidFill>
              <a:latin typeface="Verdana (Body)"/>
            </a:endParaRPr>
          </a:p>
        </p:txBody>
      </p:sp>
      <p:pic>
        <p:nvPicPr>
          <p:cNvPr id="23554" name="Picture 2" descr="C:\Users\DELL\Desktop\Bai1_2.png"/>
          <p:cNvPicPr>
            <a:picLocks noChangeAspect="1" noChangeArrowheads="1"/>
          </p:cNvPicPr>
          <p:nvPr/>
        </p:nvPicPr>
        <p:blipFill>
          <a:blip r:embed="rId5" cstate="print"/>
          <a:srcRect/>
          <a:stretch>
            <a:fillRect/>
          </a:stretch>
        </p:blipFill>
        <p:spPr bwMode="auto">
          <a:xfrm>
            <a:off x="2057400" y="2266950"/>
            <a:ext cx="5257800" cy="4438650"/>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1"/>
            <a:ext cx="9146981" cy="6858000"/>
          </a:xfrm>
          <a:prstGeom prst="rect">
            <a:avLst/>
          </a:prstGeom>
          <a:noFill/>
        </p:spPr>
      </p:pic>
      <p:sp>
        <p:nvSpPr>
          <p:cNvPr id="2" name="Title 1"/>
          <p:cNvSpPr>
            <a:spLocks noGrp="1"/>
          </p:cNvSpPr>
          <p:nvPr>
            <p:ph type="title"/>
          </p:nvPr>
        </p:nvSpPr>
        <p:spPr/>
        <p:txBody>
          <a:bodyPr/>
          <a:lstStyle/>
          <a:p>
            <a:pPr algn="ctr"/>
            <a:r>
              <a:rPr lang="en-US" dirty="0" err="1" smtClean="0">
                <a:latin typeface="Arial" pitchFamily="34" charset="0"/>
                <a:cs typeface="Arial" pitchFamily="34" charset="0"/>
              </a:rPr>
              <a:t>Ứng</a:t>
            </a:r>
            <a:r>
              <a:rPr lang="en-US" dirty="0" smtClean="0">
                <a:latin typeface="Arial" pitchFamily="34" charset="0"/>
                <a:cs typeface="Arial" pitchFamily="34" charset="0"/>
              </a:rPr>
              <a:t> </a:t>
            </a:r>
            <a:r>
              <a:rPr lang="en-US" dirty="0" err="1" smtClean="0">
                <a:latin typeface="Arial" pitchFamily="34" charset="0"/>
                <a:cs typeface="Arial" pitchFamily="34" charset="0"/>
              </a:rPr>
              <a:t>dụng</a:t>
            </a:r>
            <a:r>
              <a:rPr lang="en-US" dirty="0" smtClean="0">
                <a:latin typeface="Arial" pitchFamily="34" charset="0"/>
                <a:cs typeface="Arial" pitchFamily="34" charset="0"/>
              </a:rPr>
              <a:t> </a:t>
            </a:r>
            <a:r>
              <a:rPr lang="en-US" dirty="0" err="1" smtClean="0">
                <a:latin typeface="Arial" pitchFamily="34" charset="0"/>
                <a:cs typeface="Arial" pitchFamily="34" charset="0"/>
              </a:rPr>
              <a:t>di</a:t>
            </a:r>
            <a:r>
              <a:rPr lang="en-US" dirty="0" smtClean="0">
                <a:latin typeface="Arial" pitchFamily="34" charset="0"/>
                <a:cs typeface="Arial" pitchFamily="34" charset="0"/>
              </a:rPr>
              <a:t> </a:t>
            </a:r>
            <a:r>
              <a:rPr lang="en-US" dirty="0" err="1" smtClean="0">
                <a:latin typeface="Arial" pitchFamily="34" charset="0"/>
                <a:cs typeface="Arial" pitchFamily="34" charset="0"/>
              </a:rPr>
              <a:t>động</a:t>
            </a:r>
            <a:r>
              <a:rPr lang="en-US" dirty="0" smtClean="0">
                <a:latin typeface="Arial" pitchFamily="34" charset="0"/>
                <a:cs typeface="Arial" pitchFamily="34" charset="0"/>
              </a:rPr>
              <a:t/>
            </a:r>
            <a:br>
              <a:rPr lang="en-US" dirty="0" smtClean="0">
                <a:latin typeface="Arial" pitchFamily="34" charset="0"/>
                <a:cs typeface="Arial" pitchFamily="34" charset="0"/>
              </a:rPr>
            </a:br>
            <a:r>
              <a:rPr lang="en-US" dirty="0" err="1" smtClean="0">
                <a:latin typeface="Arial" pitchFamily="34" charset="0"/>
                <a:cs typeface="Arial" pitchFamily="34" charset="0"/>
              </a:rPr>
              <a:t>Tiềm</a:t>
            </a:r>
            <a:r>
              <a:rPr lang="en-US" dirty="0" smtClean="0">
                <a:latin typeface="Arial" pitchFamily="34" charset="0"/>
                <a:cs typeface="Arial" pitchFamily="34" charset="0"/>
              </a:rPr>
              <a:t> </a:t>
            </a:r>
            <a:r>
              <a:rPr lang="en-US" dirty="0" err="1" smtClean="0">
                <a:latin typeface="Arial" pitchFamily="34" charset="0"/>
                <a:cs typeface="Arial" pitchFamily="34" charset="0"/>
              </a:rPr>
              <a:t>năng</a:t>
            </a:r>
            <a:r>
              <a:rPr lang="en-US" dirty="0" smtClean="0">
                <a:latin typeface="Arial" pitchFamily="34" charset="0"/>
                <a:cs typeface="Arial" pitchFamily="34" charset="0"/>
              </a:rPr>
              <a:t> </a:t>
            </a:r>
            <a:r>
              <a:rPr lang="en-US" dirty="0" err="1" smtClean="0">
                <a:latin typeface="Arial" pitchFamily="34" charset="0"/>
                <a:cs typeface="Arial" pitchFamily="34" charset="0"/>
              </a:rPr>
              <a:t>và</a:t>
            </a:r>
            <a:r>
              <a:rPr lang="en-US" dirty="0" smtClean="0">
                <a:latin typeface="Arial" pitchFamily="34" charset="0"/>
                <a:cs typeface="Arial" pitchFamily="34" charset="0"/>
              </a:rPr>
              <a:t> </a:t>
            </a:r>
            <a:r>
              <a:rPr lang="en-US" dirty="0" err="1" smtClean="0">
                <a:latin typeface="Arial" pitchFamily="34" charset="0"/>
                <a:cs typeface="Arial" pitchFamily="34" charset="0"/>
              </a:rPr>
              <a:t>phát</a:t>
            </a:r>
            <a:r>
              <a:rPr lang="en-US" dirty="0" smtClean="0">
                <a:latin typeface="Arial" pitchFamily="34" charset="0"/>
                <a:cs typeface="Arial" pitchFamily="34" charset="0"/>
              </a:rPr>
              <a:t> </a:t>
            </a:r>
            <a:r>
              <a:rPr lang="en-US" dirty="0" err="1" smtClean="0">
                <a:latin typeface="Arial" pitchFamily="34" charset="0"/>
                <a:cs typeface="Arial" pitchFamily="34" charset="0"/>
              </a:rPr>
              <a:t>triển</a:t>
            </a:r>
            <a:endParaRPr lang="en-US" dirty="0">
              <a:latin typeface="Arial" pitchFamily="34" charset="0"/>
              <a:cs typeface="Arial" pitchFamily="34" charset="0"/>
            </a:endParaRPr>
          </a:p>
        </p:txBody>
      </p:sp>
      <p:sp>
        <p:nvSpPr>
          <p:cNvPr id="8" name="Content Placeholder 7"/>
          <p:cNvSpPr>
            <a:spLocks noGrp="1"/>
          </p:cNvSpPr>
          <p:nvPr>
            <p:ph idx="1"/>
          </p:nvPr>
        </p:nvSpPr>
        <p:spPr/>
        <p:txBody>
          <a:bodyPr/>
          <a:lstStyle/>
          <a:p>
            <a:endParaRPr lang="en-US" dirty="0"/>
          </a:p>
        </p:txBody>
      </p:sp>
      <p:sp>
        <p:nvSpPr>
          <p:cNvPr id="6" name="TextBox 5"/>
          <p:cNvSpPr txBox="1"/>
          <p:nvPr/>
        </p:nvSpPr>
        <p:spPr>
          <a:xfrm>
            <a:off x="25146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448056" marR="0" lvl="0" indent="-384048" algn="ctr" defTabSz="914400" rtl="0" eaLnBrk="1" fontAlgn="auto" latinLnBrk="0" hangingPunct="1">
              <a:lnSpc>
                <a:spcPct val="100000"/>
              </a:lnSpc>
              <a:spcBef>
                <a:spcPct val="20000"/>
              </a:spcBef>
              <a:spcAft>
                <a:spcPts val="0"/>
              </a:spcAft>
              <a:buClr>
                <a:schemeClr val="accent1"/>
              </a:buClr>
              <a:buSzPct val="80000"/>
              <a:buFont typeface="Wingdings 2"/>
              <a:buNone/>
              <a:tabLst/>
              <a:defRPr/>
            </a:pPr>
            <a:endParaRPr kumimoji="0" lang="en-US" sz="3000" b="0" i="0" u="none" strike="noStrike" kern="1200" cap="none" spc="0" normalizeH="0" baseline="0" noProof="0" dirty="0" smtClean="0">
              <a:ln>
                <a:noFill/>
              </a:ln>
              <a:solidFill>
                <a:schemeClr val="bg1"/>
              </a:solidFill>
              <a:effectLst/>
              <a:uLnTx/>
              <a:uFillTx/>
              <a:latin typeface="VNI-Centur" pitchFamily="2" charset="0"/>
              <a:ea typeface="+mn-ea"/>
              <a:cs typeface="Helvetica Neue"/>
            </a:endParaRPr>
          </a:p>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pic>
        <p:nvPicPr>
          <p:cNvPr id="7170" name="Picture 2"/>
          <p:cNvPicPr>
            <a:picLocks noChangeAspect="1" noChangeArrowheads="1"/>
          </p:cNvPicPr>
          <p:nvPr/>
        </p:nvPicPr>
        <p:blipFill>
          <a:blip r:embed="rId4" cstate="print"/>
          <a:srcRect/>
          <a:stretch>
            <a:fillRect/>
          </a:stretch>
        </p:blipFill>
        <p:spPr bwMode="auto">
          <a:xfrm>
            <a:off x="4672972" y="1981200"/>
            <a:ext cx="4471028" cy="3505200"/>
          </a:xfrm>
          <a:prstGeom prst="rect">
            <a:avLst/>
          </a:prstGeom>
          <a:noFill/>
          <a:ln w="9525">
            <a:noFill/>
            <a:miter lim="800000"/>
            <a:headEnd/>
            <a:tailEnd/>
          </a:ln>
        </p:spPr>
      </p:pic>
      <p:pic>
        <p:nvPicPr>
          <p:cNvPr id="7171" name="Picture 3"/>
          <p:cNvPicPr>
            <a:picLocks noChangeAspect="1" noChangeArrowheads="1"/>
          </p:cNvPicPr>
          <p:nvPr/>
        </p:nvPicPr>
        <p:blipFill>
          <a:blip r:embed="rId5" cstate="print"/>
          <a:srcRect/>
          <a:stretch>
            <a:fillRect/>
          </a:stretch>
        </p:blipFill>
        <p:spPr bwMode="auto">
          <a:xfrm>
            <a:off x="0" y="1828800"/>
            <a:ext cx="4609843" cy="3581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1"/>
            <a:ext cx="9146981" cy="6858000"/>
          </a:xfrm>
          <a:prstGeom prst="rect">
            <a:avLst/>
          </a:prstGeom>
          <a:noFill/>
        </p:spPr>
      </p:pic>
      <p:sp>
        <p:nvSpPr>
          <p:cNvPr id="2" name="Title 1"/>
          <p:cNvSpPr>
            <a:spLocks noGrp="1"/>
          </p:cNvSpPr>
          <p:nvPr>
            <p:ph type="title"/>
          </p:nvPr>
        </p:nvSpPr>
        <p:spPr/>
        <p:txBody>
          <a:bodyPr/>
          <a:lstStyle/>
          <a:p>
            <a:pPr algn="ctr"/>
            <a:r>
              <a:rPr lang="en-US" dirty="0" smtClean="0">
                <a:latin typeface="Arial" pitchFamily="34" charset="0"/>
                <a:cs typeface="Arial" pitchFamily="34" charset="0"/>
              </a:rPr>
              <a:t>Titanium Studio</a:t>
            </a:r>
            <a:endParaRPr lang="en-US" dirty="0">
              <a:latin typeface="Arial" pitchFamily="34" charset="0"/>
              <a:cs typeface="Arial" pitchFamily="34" charset="0"/>
            </a:endParaRPr>
          </a:p>
        </p:txBody>
      </p:sp>
      <p:sp>
        <p:nvSpPr>
          <p:cNvPr id="6" name="TextBox 5"/>
          <p:cNvSpPr txBox="1"/>
          <p:nvPr/>
        </p:nvSpPr>
        <p:spPr>
          <a:xfrm>
            <a:off x="25908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pic>
        <p:nvPicPr>
          <p:cNvPr id="15363" name="Picture 3"/>
          <p:cNvPicPr>
            <a:picLocks noChangeAspect="1" noChangeArrowheads="1"/>
          </p:cNvPicPr>
          <p:nvPr/>
        </p:nvPicPr>
        <p:blipFill>
          <a:blip r:embed="rId4" cstate="print"/>
          <a:srcRect/>
          <a:stretch>
            <a:fillRect/>
          </a:stretch>
        </p:blipFill>
        <p:spPr bwMode="auto">
          <a:xfrm>
            <a:off x="228600" y="1600200"/>
            <a:ext cx="8915400" cy="4267200"/>
          </a:xfrm>
          <a:prstGeom prst="rect">
            <a:avLst/>
          </a:prstGeom>
          <a:noFill/>
          <a:ln w="9525">
            <a:noFill/>
            <a:miter lim="800000"/>
            <a:headEnd/>
            <a:tailEnd/>
          </a:ln>
        </p:spPr>
      </p:pic>
      <p:pic>
        <p:nvPicPr>
          <p:cNvPr id="8" name="Picture 6" descr="C:\Users\DELL\Desktop\titanium-studio-splash.png"/>
          <p:cNvPicPr>
            <a:picLocks noChangeAspect="1" noChangeArrowheads="1"/>
          </p:cNvPicPr>
          <p:nvPr/>
        </p:nvPicPr>
        <p:blipFill>
          <a:blip r:embed="rId5" cstate="print"/>
          <a:srcRect/>
          <a:stretch>
            <a:fillRect/>
          </a:stretch>
        </p:blipFill>
        <p:spPr bwMode="auto">
          <a:xfrm>
            <a:off x="7162800" y="61506"/>
            <a:ext cx="1905000" cy="13100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1"/>
            <a:ext cx="9146981" cy="6858000"/>
          </a:xfrm>
          <a:prstGeom prst="rect">
            <a:avLst/>
          </a:prstGeom>
          <a:noFill/>
        </p:spPr>
      </p:pic>
      <p:sp>
        <p:nvSpPr>
          <p:cNvPr id="6" name="TextBox 5"/>
          <p:cNvSpPr txBox="1"/>
          <p:nvPr/>
        </p:nvSpPr>
        <p:spPr>
          <a:xfrm>
            <a:off x="25908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pic>
        <p:nvPicPr>
          <p:cNvPr id="8" name="Picture 6" descr="C:\Users\DELL\Desktop\titanium-studio-splash.png"/>
          <p:cNvPicPr>
            <a:picLocks noChangeAspect="1" noChangeArrowheads="1"/>
          </p:cNvPicPr>
          <p:nvPr/>
        </p:nvPicPr>
        <p:blipFill>
          <a:blip r:embed="rId4" cstate="print"/>
          <a:srcRect/>
          <a:stretch>
            <a:fillRect/>
          </a:stretch>
        </p:blipFill>
        <p:spPr bwMode="auto">
          <a:xfrm>
            <a:off x="7467600" y="76201"/>
            <a:ext cx="1600200" cy="10667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p:cNvSpPr>
            <a:spLocks noGrp="1"/>
          </p:cNvSpPr>
          <p:nvPr>
            <p:ph type="title"/>
          </p:nvPr>
        </p:nvSpPr>
        <p:spPr/>
        <p:txBody>
          <a:bodyPr/>
          <a:lstStyle/>
          <a:p>
            <a:pPr algn="ctr"/>
            <a:r>
              <a:rPr lang="en-US" dirty="0" err="1" smtClean="0">
                <a:latin typeface="Arial" pitchFamily="34" charset="0"/>
                <a:cs typeface="Arial" pitchFamily="34" charset="0"/>
              </a:rPr>
              <a:t>Cài</a:t>
            </a:r>
            <a:r>
              <a:rPr lang="en-US" dirty="0" smtClean="0">
                <a:latin typeface="Arial" pitchFamily="34" charset="0"/>
                <a:cs typeface="Arial" pitchFamily="34" charset="0"/>
              </a:rPr>
              <a:t> </a:t>
            </a:r>
            <a:r>
              <a:rPr lang="en-US" dirty="0" err="1" smtClean="0">
                <a:latin typeface="Arial" pitchFamily="34" charset="0"/>
                <a:cs typeface="Arial" pitchFamily="34" charset="0"/>
              </a:rPr>
              <a:t>đặt</a:t>
            </a:r>
            <a:r>
              <a:rPr lang="en-US" dirty="0" smtClean="0">
                <a:latin typeface="Arial" pitchFamily="34" charset="0"/>
                <a:cs typeface="Arial" pitchFamily="34" charset="0"/>
              </a:rPr>
              <a:t>, </a:t>
            </a:r>
            <a:r>
              <a:rPr lang="en-US" dirty="0" err="1" smtClean="0">
                <a:latin typeface="Arial" pitchFamily="34" charset="0"/>
                <a:cs typeface="Arial" pitchFamily="34" charset="0"/>
              </a:rPr>
              <a:t>thiết</a:t>
            </a:r>
            <a:r>
              <a:rPr lang="en-US" dirty="0" smtClean="0">
                <a:latin typeface="Arial" pitchFamily="34" charset="0"/>
                <a:cs typeface="Arial" pitchFamily="34" charset="0"/>
              </a:rPr>
              <a:t> </a:t>
            </a:r>
            <a:r>
              <a:rPr lang="en-US" dirty="0" err="1" smtClean="0">
                <a:latin typeface="Arial" pitchFamily="34" charset="0"/>
                <a:cs typeface="Arial" pitchFamily="34" charset="0"/>
              </a:rPr>
              <a:t>lập</a:t>
            </a:r>
            <a:r>
              <a:rPr lang="en-US" dirty="0" smtClean="0">
                <a:latin typeface="Arial" pitchFamily="34" charset="0"/>
                <a:cs typeface="Arial" pitchFamily="34" charset="0"/>
              </a:rPr>
              <a:t> </a:t>
            </a:r>
            <a:r>
              <a:rPr lang="en-US" dirty="0" err="1" smtClean="0">
                <a:latin typeface="Arial" pitchFamily="34" charset="0"/>
                <a:cs typeface="Arial" pitchFamily="34" charset="0"/>
              </a:rPr>
              <a:t>và</a:t>
            </a:r>
            <a:r>
              <a:rPr lang="en-US" dirty="0" smtClean="0">
                <a:latin typeface="Arial" pitchFamily="34" charset="0"/>
                <a:cs typeface="Arial" pitchFamily="34" charset="0"/>
              </a:rPr>
              <a:t> </a:t>
            </a:r>
            <a:r>
              <a:rPr lang="en-US" dirty="0" err="1" smtClean="0">
                <a:latin typeface="Arial" pitchFamily="34" charset="0"/>
                <a:cs typeface="Arial" pitchFamily="34" charset="0"/>
              </a:rPr>
              <a:t>sử</a:t>
            </a:r>
            <a:r>
              <a:rPr lang="en-US" dirty="0" smtClean="0">
                <a:latin typeface="Arial" pitchFamily="34" charset="0"/>
                <a:cs typeface="Arial" pitchFamily="34" charset="0"/>
              </a:rPr>
              <a:t> </a:t>
            </a:r>
            <a:r>
              <a:rPr lang="en-US" dirty="0" err="1" smtClean="0">
                <a:latin typeface="Arial" pitchFamily="34" charset="0"/>
                <a:cs typeface="Arial" pitchFamily="34" charset="0"/>
              </a:rPr>
              <a:t>dụng</a:t>
            </a:r>
            <a:endParaRPr lang="en-US" dirty="0">
              <a:latin typeface="Arial" pitchFamily="34" charset="0"/>
              <a:cs typeface="Arial" pitchFamily="34" charset="0"/>
            </a:endParaRPr>
          </a:p>
        </p:txBody>
      </p:sp>
      <p:sp>
        <p:nvSpPr>
          <p:cNvPr id="11" name="Content Placeholder 2"/>
          <p:cNvSpPr txBox="1">
            <a:spLocks/>
          </p:cNvSpPr>
          <p:nvPr/>
        </p:nvSpPr>
        <p:spPr>
          <a:xfrm>
            <a:off x="457200" y="1600200"/>
            <a:ext cx="8458200" cy="4724400"/>
          </a:xfrm>
          <a:prstGeom prst="rect">
            <a:avLst/>
          </a:prstGeom>
        </p:spPr>
        <p:txBody>
          <a:bodyPr vert="horz" anchor="t">
            <a:normAutofit/>
          </a:bodyPr>
          <a:lstStyle/>
          <a:p>
            <a:pPr fontAlgn="base"/>
            <a:r>
              <a:rPr lang="vi-VN" sz="2400" b="1" dirty="0" smtClean="0">
                <a:solidFill>
                  <a:schemeClr val="bg1">
                    <a:lumMod val="95000"/>
                    <a:lumOff val="5000"/>
                  </a:schemeClr>
                </a:solidFill>
              </a:rPr>
              <a:t>1. Download Titanium Studio</a:t>
            </a:r>
            <a:endParaRPr lang="vi-VN" sz="2400" dirty="0" smtClean="0">
              <a:solidFill>
                <a:schemeClr val="bg1">
                  <a:lumMod val="95000"/>
                  <a:lumOff val="5000"/>
                </a:schemeClr>
              </a:solidFill>
            </a:endParaRPr>
          </a:p>
          <a:p>
            <a:pPr fontAlgn="base"/>
            <a:endParaRPr lang="vi-VN" sz="2400" dirty="0" smtClean="0">
              <a:solidFill>
                <a:schemeClr val="bg1">
                  <a:lumMod val="95000"/>
                  <a:lumOff val="5000"/>
                </a:schemeClr>
              </a:solidFill>
            </a:endParaRPr>
          </a:p>
          <a:p>
            <a:pPr fontAlgn="base"/>
            <a:endParaRPr lang="vi-VN" sz="2400" dirty="0" smtClean="0">
              <a:solidFill>
                <a:schemeClr val="bg1">
                  <a:lumMod val="95000"/>
                  <a:lumOff val="5000"/>
                </a:schemeClr>
              </a:solidFill>
            </a:endParaRPr>
          </a:p>
          <a:p>
            <a:pPr fontAlgn="base"/>
            <a:endParaRPr lang="vi-VN" sz="2400" dirty="0">
              <a:solidFill>
                <a:schemeClr val="bg1">
                  <a:lumMod val="95000"/>
                  <a:lumOff val="5000"/>
                </a:schemeClr>
              </a:solidFill>
            </a:endParaRPr>
          </a:p>
        </p:txBody>
      </p:sp>
      <p:pic>
        <p:nvPicPr>
          <p:cNvPr id="4098" name="Picture 2" descr="C:\Users\DELL\Desktop\download-titanium-studio-1024x696.png"/>
          <p:cNvPicPr>
            <a:picLocks noChangeAspect="1" noChangeArrowheads="1"/>
          </p:cNvPicPr>
          <p:nvPr/>
        </p:nvPicPr>
        <p:blipFill>
          <a:blip r:embed="rId5" cstate="print"/>
          <a:srcRect/>
          <a:stretch>
            <a:fillRect/>
          </a:stretch>
        </p:blipFill>
        <p:spPr bwMode="auto">
          <a:xfrm>
            <a:off x="533400" y="2039542"/>
            <a:ext cx="8153400" cy="4402336"/>
          </a:xfrm>
          <a:prstGeom prst="rect">
            <a:avLst/>
          </a:prstGeom>
          <a:noFill/>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1"/>
            <a:ext cx="9146981" cy="6858000"/>
          </a:xfrm>
          <a:prstGeom prst="rect">
            <a:avLst/>
          </a:prstGeom>
          <a:noFill/>
        </p:spPr>
      </p:pic>
      <p:sp>
        <p:nvSpPr>
          <p:cNvPr id="6" name="TextBox 5"/>
          <p:cNvSpPr txBox="1"/>
          <p:nvPr/>
        </p:nvSpPr>
        <p:spPr>
          <a:xfrm>
            <a:off x="25908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pic>
        <p:nvPicPr>
          <p:cNvPr id="8" name="Picture 6" descr="C:\Users\DELL\Desktop\titanium-studio-splash.png"/>
          <p:cNvPicPr>
            <a:picLocks noChangeAspect="1" noChangeArrowheads="1"/>
          </p:cNvPicPr>
          <p:nvPr/>
        </p:nvPicPr>
        <p:blipFill>
          <a:blip r:embed="rId4" cstate="print"/>
          <a:srcRect/>
          <a:stretch>
            <a:fillRect/>
          </a:stretch>
        </p:blipFill>
        <p:spPr bwMode="auto">
          <a:xfrm>
            <a:off x="7467600" y="76201"/>
            <a:ext cx="1600200" cy="10667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p:cNvSpPr>
            <a:spLocks noGrp="1"/>
          </p:cNvSpPr>
          <p:nvPr>
            <p:ph type="title"/>
          </p:nvPr>
        </p:nvSpPr>
        <p:spPr/>
        <p:txBody>
          <a:bodyPr/>
          <a:lstStyle/>
          <a:p>
            <a:pPr algn="ctr"/>
            <a:r>
              <a:rPr lang="en-US" dirty="0" err="1" smtClean="0">
                <a:latin typeface="Arial" pitchFamily="34" charset="0"/>
                <a:cs typeface="Arial" pitchFamily="34" charset="0"/>
              </a:rPr>
              <a:t>Cài</a:t>
            </a:r>
            <a:r>
              <a:rPr lang="en-US" dirty="0" smtClean="0">
                <a:latin typeface="Arial" pitchFamily="34" charset="0"/>
                <a:cs typeface="Arial" pitchFamily="34" charset="0"/>
              </a:rPr>
              <a:t> </a:t>
            </a:r>
            <a:r>
              <a:rPr lang="en-US" dirty="0" err="1" smtClean="0">
                <a:latin typeface="Arial" pitchFamily="34" charset="0"/>
                <a:cs typeface="Arial" pitchFamily="34" charset="0"/>
              </a:rPr>
              <a:t>đặt</a:t>
            </a:r>
            <a:r>
              <a:rPr lang="en-US" dirty="0" smtClean="0">
                <a:latin typeface="Arial" pitchFamily="34" charset="0"/>
                <a:cs typeface="Arial" pitchFamily="34" charset="0"/>
              </a:rPr>
              <a:t>, </a:t>
            </a:r>
            <a:r>
              <a:rPr lang="en-US" dirty="0" err="1" smtClean="0">
                <a:latin typeface="Arial" pitchFamily="34" charset="0"/>
                <a:cs typeface="Arial" pitchFamily="34" charset="0"/>
              </a:rPr>
              <a:t>thiết</a:t>
            </a:r>
            <a:r>
              <a:rPr lang="en-US" dirty="0" smtClean="0">
                <a:latin typeface="Arial" pitchFamily="34" charset="0"/>
                <a:cs typeface="Arial" pitchFamily="34" charset="0"/>
              </a:rPr>
              <a:t> </a:t>
            </a:r>
            <a:r>
              <a:rPr lang="en-US" dirty="0" err="1" smtClean="0">
                <a:latin typeface="Arial" pitchFamily="34" charset="0"/>
                <a:cs typeface="Arial" pitchFamily="34" charset="0"/>
              </a:rPr>
              <a:t>lập</a:t>
            </a:r>
            <a:r>
              <a:rPr lang="en-US" dirty="0" smtClean="0">
                <a:latin typeface="Arial" pitchFamily="34" charset="0"/>
                <a:cs typeface="Arial" pitchFamily="34" charset="0"/>
              </a:rPr>
              <a:t> </a:t>
            </a:r>
            <a:r>
              <a:rPr lang="en-US" dirty="0" err="1" smtClean="0">
                <a:latin typeface="Arial" pitchFamily="34" charset="0"/>
                <a:cs typeface="Arial" pitchFamily="34" charset="0"/>
              </a:rPr>
              <a:t>và</a:t>
            </a:r>
            <a:r>
              <a:rPr lang="en-US" dirty="0" smtClean="0">
                <a:latin typeface="Arial" pitchFamily="34" charset="0"/>
                <a:cs typeface="Arial" pitchFamily="34" charset="0"/>
              </a:rPr>
              <a:t> </a:t>
            </a:r>
            <a:r>
              <a:rPr lang="en-US" dirty="0" err="1" smtClean="0">
                <a:latin typeface="Arial" pitchFamily="34" charset="0"/>
                <a:cs typeface="Arial" pitchFamily="34" charset="0"/>
              </a:rPr>
              <a:t>sử</a:t>
            </a:r>
            <a:r>
              <a:rPr lang="en-US" dirty="0" smtClean="0">
                <a:latin typeface="Arial" pitchFamily="34" charset="0"/>
                <a:cs typeface="Arial" pitchFamily="34" charset="0"/>
              </a:rPr>
              <a:t> </a:t>
            </a:r>
            <a:r>
              <a:rPr lang="en-US" dirty="0" err="1" smtClean="0">
                <a:latin typeface="Arial" pitchFamily="34" charset="0"/>
                <a:cs typeface="Arial" pitchFamily="34" charset="0"/>
              </a:rPr>
              <a:t>dụng</a:t>
            </a:r>
            <a:endParaRPr lang="en-US" dirty="0">
              <a:latin typeface="Arial" pitchFamily="34" charset="0"/>
              <a:cs typeface="Arial" pitchFamily="34" charset="0"/>
            </a:endParaRPr>
          </a:p>
        </p:txBody>
      </p:sp>
      <p:sp>
        <p:nvSpPr>
          <p:cNvPr id="11" name="Content Placeholder 2"/>
          <p:cNvSpPr txBox="1">
            <a:spLocks/>
          </p:cNvSpPr>
          <p:nvPr/>
        </p:nvSpPr>
        <p:spPr>
          <a:xfrm>
            <a:off x="457200" y="1600200"/>
            <a:ext cx="8458200" cy="4724400"/>
          </a:xfrm>
          <a:prstGeom prst="rect">
            <a:avLst/>
          </a:prstGeom>
        </p:spPr>
        <p:txBody>
          <a:bodyPr vert="horz" anchor="t">
            <a:normAutofit/>
          </a:bodyPr>
          <a:lstStyle/>
          <a:p>
            <a:pPr fontAlgn="base"/>
            <a:r>
              <a:rPr lang="vi-VN" sz="2400" b="1" dirty="0" smtClean="0">
                <a:solidFill>
                  <a:schemeClr val="bg1">
                    <a:lumMod val="95000"/>
                    <a:lumOff val="5000"/>
                  </a:schemeClr>
                </a:solidFill>
              </a:rPr>
              <a:t>2. Cài đặt Titanium Studio</a:t>
            </a:r>
            <a:endParaRPr lang="vi-VN" sz="2400" dirty="0" smtClean="0">
              <a:solidFill>
                <a:schemeClr val="bg1">
                  <a:lumMod val="95000"/>
                  <a:lumOff val="5000"/>
                </a:schemeClr>
              </a:solidFill>
            </a:endParaRPr>
          </a:p>
          <a:p>
            <a:pPr fontAlgn="base"/>
            <a:endParaRPr lang="vi-VN" sz="2400" dirty="0" smtClean="0">
              <a:solidFill>
                <a:schemeClr val="bg1">
                  <a:lumMod val="95000"/>
                  <a:lumOff val="5000"/>
                </a:schemeClr>
              </a:solidFill>
            </a:endParaRPr>
          </a:p>
          <a:p>
            <a:pPr fontAlgn="base"/>
            <a:endParaRPr lang="vi-VN" sz="2400" dirty="0">
              <a:solidFill>
                <a:schemeClr val="bg1">
                  <a:lumMod val="95000"/>
                  <a:lumOff val="5000"/>
                </a:schemeClr>
              </a:solidFill>
            </a:endParaRPr>
          </a:p>
        </p:txBody>
      </p:sp>
      <p:pic>
        <p:nvPicPr>
          <p:cNvPr id="3075" name="Picture 3" descr="C:\Users\DELL\Desktop\titanium-studio-setup-400x310.png"/>
          <p:cNvPicPr>
            <a:picLocks noChangeAspect="1" noChangeArrowheads="1"/>
          </p:cNvPicPr>
          <p:nvPr/>
        </p:nvPicPr>
        <p:blipFill>
          <a:blip r:embed="rId5" cstate="print"/>
          <a:srcRect/>
          <a:stretch>
            <a:fillRect/>
          </a:stretch>
        </p:blipFill>
        <p:spPr bwMode="auto">
          <a:xfrm>
            <a:off x="533400" y="2438400"/>
            <a:ext cx="5029200" cy="3897630"/>
          </a:xfrm>
          <a:prstGeom prst="rect">
            <a:avLst/>
          </a:prstGeom>
          <a:noFill/>
        </p:spPr>
      </p:pic>
      <p:pic>
        <p:nvPicPr>
          <p:cNvPr id="3076" name="Picture 4" descr="C:\Users\DELL\Desktop\git-la-gi-tai-sao-su-dung-git.jpg"/>
          <p:cNvPicPr>
            <a:picLocks noChangeAspect="1" noChangeArrowheads="1"/>
          </p:cNvPicPr>
          <p:nvPr/>
        </p:nvPicPr>
        <p:blipFill>
          <a:blip r:embed="rId6" cstate="print"/>
          <a:srcRect/>
          <a:stretch>
            <a:fillRect/>
          </a:stretch>
        </p:blipFill>
        <p:spPr bwMode="auto">
          <a:xfrm>
            <a:off x="6019800" y="1828800"/>
            <a:ext cx="2590800" cy="2590800"/>
          </a:xfrm>
          <a:prstGeom prst="rect">
            <a:avLst/>
          </a:prstGeom>
          <a:noFill/>
        </p:spPr>
      </p:pic>
      <p:pic>
        <p:nvPicPr>
          <p:cNvPr id="3077" name="Picture 5" descr="C:\Users\DELL\Desktop\nodejs.png"/>
          <p:cNvPicPr>
            <a:picLocks noChangeAspect="1" noChangeArrowheads="1"/>
          </p:cNvPicPr>
          <p:nvPr/>
        </p:nvPicPr>
        <p:blipFill>
          <a:blip r:embed="rId7" cstate="print"/>
          <a:srcRect/>
          <a:stretch>
            <a:fillRect/>
          </a:stretch>
        </p:blipFill>
        <p:spPr bwMode="auto">
          <a:xfrm>
            <a:off x="5592907" y="4648200"/>
            <a:ext cx="3398693" cy="1905000"/>
          </a:xfrm>
          <a:prstGeom prst="rect">
            <a:avLst/>
          </a:prstGeom>
          <a:noFill/>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1"/>
            <a:ext cx="9146981" cy="6858000"/>
          </a:xfrm>
          <a:prstGeom prst="rect">
            <a:avLst/>
          </a:prstGeom>
          <a:noFill/>
        </p:spPr>
      </p:pic>
      <p:sp>
        <p:nvSpPr>
          <p:cNvPr id="6" name="TextBox 5"/>
          <p:cNvSpPr txBox="1"/>
          <p:nvPr/>
        </p:nvSpPr>
        <p:spPr>
          <a:xfrm>
            <a:off x="25908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pic>
        <p:nvPicPr>
          <p:cNvPr id="8" name="Picture 6" descr="C:\Users\DELL\Desktop\titanium-studio-splash.png"/>
          <p:cNvPicPr>
            <a:picLocks noChangeAspect="1" noChangeArrowheads="1"/>
          </p:cNvPicPr>
          <p:nvPr/>
        </p:nvPicPr>
        <p:blipFill>
          <a:blip r:embed="rId4" cstate="print"/>
          <a:srcRect/>
          <a:stretch>
            <a:fillRect/>
          </a:stretch>
        </p:blipFill>
        <p:spPr bwMode="auto">
          <a:xfrm>
            <a:off x="7467600" y="76201"/>
            <a:ext cx="1600200" cy="10667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p:cNvSpPr>
            <a:spLocks noGrp="1"/>
          </p:cNvSpPr>
          <p:nvPr>
            <p:ph type="title"/>
          </p:nvPr>
        </p:nvSpPr>
        <p:spPr/>
        <p:txBody>
          <a:bodyPr/>
          <a:lstStyle/>
          <a:p>
            <a:pPr algn="ctr"/>
            <a:r>
              <a:rPr lang="en-US" dirty="0" err="1" smtClean="0">
                <a:latin typeface="Arial" pitchFamily="34" charset="0"/>
                <a:cs typeface="Arial" pitchFamily="34" charset="0"/>
              </a:rPr>
              <a:t>Cài</a:t>
            </a:r>
            <a:r>
              <a:rPr lang="en-US" dirty="0" smtClean="0">
                <a:latin typeface="Arial" pitchFamily="34" charset="0"/>
                <a:cs typeface="Arial" pitchFamily="34" charset="0"/>
              </a:rPr>
              <a:t> </a:t>
            </a:r>
            <a:r>
              <a:rPr lang="en-US" dirty="0" err="1" smtClean="0">
                <a:latin typeface="Arial" pitchFamily="34" charset="0"/>
                <a:cs typeface="Arial" pitchFamily="34" charset="0"/>
              </a:rPr>
              <a:t>đặt</a:t>
            </a:r>
            <a:r>
              <a:rPr lang="en-US" dirty="0" smtClean="0">
                <a:latin typeface="Arial" pitchFamily="34" charset="0"/>
                <a:cs typeface="Arial" pitchFamily="34" charset="0"/>
              </a:rPr>
              <a:t>, </a:t>
            </a:r>
            <a:r>
              <a:rPr lang="en-US" dirty="0" err="1" smtClean="0">
                <a:latin typeface="Arial" pitchFamily="34" charset="0"/>
                <a:cs typeface="Arial" pitchFamily="34" charset="0"/>
              </a:rPr>
              <a:t>thiết</a:t>
            </a:r>
            <a:r>
              <a:rPr lang="en-US" dirty="0" smtClean="0">
                <a:latin typeface="Arial" pitchFamily="34" charset="0"/>
                <a:cs typeface="Arial" pitchFamily="34" charset="0"/>
              </a:rPr>
              <a:t> </a:t>
            </a:r>
            <a:r>
              <a:rPr lang="en-US" dirty="0" err="1" smtClean="0">
                <a:latin typeface="Arial" pitchFamily="34" charset="0"/>
                <a:cs typeface="Arial" pitchFamily="34" charset="0"/>
              </a:rPr>
              <a:t>lập</a:t>
            </a:r>
            <a:r>
              <a:rPr lang="en-US" dirty="0" smtClean="0">
                <a:latin typeface="Arial" pitchFamily="34" charset="0"/>
                <a:cs typeface="Arial" pitchFamily="34" charset="0"/>
              </a:rPr>
              <a:t> </a:t>
            </a:r>
            <a:r>
              <a:rPr lang="en-US" dirty="0" err="1" smtClean="0">
                <a:latin typeface="Arial" pitchFamily="34" charset="0"/>
                <a:cs typeface="Arial" pitchFamily="34" charset="0"/>
              </a:rPr>
              <a:t>và</a:t>
            </a:r>
            <a:r>
              <a:rPr lang="en-US" dirty="0" smtClean="0">
                <a:latin typeface="Arial" pitchFamily="34" charset="0"/>
                <a:cs typeface="Arial" pitchFamily="34" charset="0"/>
              </a:rPr>
              <a:t> </a:t>
            </a:r>
            <a:r>
              <a:rPr lang="en-US" dirty="0" err="1" smtClean="0">
                <a:latin typeface="Arial" pitchFamily="34" charset="0"/>
                <a:cs typeface="Arial" pitchFamily="34" charset="0"/>
              </a:rPr>
              <a:t>sử</a:t>
            </a:r>
            <a:r>
              <a:rPr lang="en-US" dirty="0" smtClean="0">
                <a:latin typeface="Arial" pitchFamily="34" charset="0"/>
                <a:cs typeface="Arial" pitchFamily="34" charset="0"/>
              </a:rPr>
              <a:t> </a:t>
            </a:r>
            <a:r>
              <a:rPr lang="en-US" dirty="0" err="1" smtClean="0">
                <a:latin typeface="Arial" pitchFamily="34" charset="0"/>
                <a:cs typeface="Arial" pitchFamily="34" charset="0"/>
              </a:rPr>
              <a:t>dụng</a:t>
            </a:r>
            <a:endParaRPr lang="en-US" dirty="0">
              <a:latin typeface="Arial" pitchFamily="34" charset="0"/>
              <a:cs typeface="Arial" pitchFamily="34" charset="0"/>
            </a:endParaRPr>
          </a:p>
        </p:txBody>
      </p:sp>
      <p:sp>
        <p:nvSpPr>
          <p:cNvPr id="11" name="Content Placeholder 2"/>
          <p:cNvSpPr txBox="1">
            <a:spLocks/>
          </p:cNvSpPr>
          <p:nvPr/>
        </p:nvSpPr>
        <p:spPr>
          <a:xfrm>
            <a:off x="457200" y="1600200"/>
            <a:ext cx="8458200" cy="4724400"/>
          </a:xfrm>
          <a:prstGeom prst="rect">
            <a:avLst/>
          </a:prstGeom>
        </p:spPr>
        <p:txBody>
          <a:bodyPr vert="horz" anchor="t">
            <a:normAutofit/>
          </a:bodyPr>
          <a:lstStyle/>
          <a:p>
            <a:pPr fontAlgn="base"/>
            <a:r>
              <a:rPr lang="vi-VN" sz="2400" b="1" dirty="0" smtClean="0">
                <a:solidFill>
                  <a:schemeClr val="bg1">
                    <a:lumMod val="95000"/>
                    <a:lumOff val="5000"/>
                  </a:schemeClr>
                </a:solidFill>
              </a:rPr>
              <a:t>3. Bắt đầu làm việc với Titanium Studio (TS)</a:t>
            </a:r>
            <a:endParaRPr lang="vi-VN" sz="2400" dirty="0" smtClean="0">
              <a:solidFill>
                <a:schemeClr val="bg1">
                  <a:lumMod val="95000"/>
                  <a:lumOff val="5000"/>
                </a:schemeClr>
              </a:solidFill>
            </a:endParaRPr>
          </a:p>
          <a:p>
            <a:pPr fontAlgn="base"/>
            <a:endParaRPr lang="vi-VN" sz="2400" dirty="0" smtClean="0">
              <a:solidFill>
                <a:schemeClr val="bg1">
                  <a:lumMod val="95000"/>
                  <a:lumOff val="5000"/>
                </a:schemeClr>
              </a:solidFill>
            </a:endParaRPr>
          </a:p>
          <a:p>
            <a:pPr fontAlgn="base"/>
            <a:endParaRPr lang="vi-VN" sz="2400" dirty="0">
              <a:solidFill>
                <a:schemeClr val="bg1">
                  <a:lumMod val="95000"/>
                  <a:lumOff val="5000"/>
                </a:schemeClr>
              </a:solidFill>
            </a:endParaRPr>
          </a:p>
        </p:txBody>
      </p:sp>
      <p:pic>
        <p:nvPicPr>
          <p:cNvPr id="5123" name="Picture 3" descr="C:\Users\DELL\Desktop\titanium-studio-dashboard-1024x819.png"/>
          <p:cNvPicPr>
            <a:picLocks noChangeAspect="1" noChangeArrowheads="1"/>
          </p:cNvPicPr>
          <p:nvPr/>
        </p:nvPicPr>
        <p:blipFill>
          <a:blip r:embed="rId5" cstate="print"/>
          <a:srcRect/>
          <a:stretch>
            <a:fillRect/>
          </a:stretch>
        </p:blipFill>
        <p:spPr bwMode="auto">
          <a:xfrm>
            <a:off x="1524000" y="2438400"/>
            <a:ext cx="7620000" cy="4191000"/>
          </a:xfrm>
          <a:prstGeom prst="rect">
            <a:avLst/>
          </a:prstGeom>
          <a:noFill/>
        </p:spPr>
      </p:pic>
      <p:pic>
        <p:nvPicPr>
          <p:cNvPr id="5122" name="Picture 2" descr="C:\Users\DELL\Desktop\titanium-studio-login-400x274.png"/>
          <p:cNvPicPr>
            <a:picLocks noChangeAspect="1" noChangeArrowheads="1"/>
          </p:cNvPicPr>
          <p:nvPr/>
        </p:nvPicPr>
        <p:blipFill>
          <a:blip r:embed="rId6" cstate="print"/>
          <a:srcRect/>
          <a:stretch>
            <a:fillRect/>
          </a:stretch>
        </p:blipFill>
        <p:spPr bwMode="auto">
          <a:xfrm>
            <a:off x="228600" y="2057400"/>
            <a:ext cx="3337226" cy="2286000"/>
          </a:xfrm>
          <a:prstGeom prst="rect">
            <a:avLst/>
          </a:prstGeom>
          <a:noFill/>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1"/>
            <a:ext cx="9146981" cy="6858000"/>
          </a:xfrm>
          <a:prstGeom prst="rect">
            <a:avLst/>
          </a:prstGeom>
          <a:noFill/>
        </p:spPr>
      </p:pic>
      <p:sp>
        <p:nvSpPr>
          <p:cNvPr id="6" name="TextBox 5"/>
          <p:cNvSpPr txBox="1"/>
          <p:nvPr/>
        </p:nvSpPr>
        <p:spPr>
          <a:xfrm>
            <a:off x="25908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pic>
        <p:nvPicPr>
          <p:cNvPr id="8" name="Picture 6" descr="C:\Users\DELL\Desktop\titanium-studio-splash.png"/>
          <p:cNvPicPr>
            <a:picLocks noChangeAspect="1" noChangeArrowheads="1"/>
          </p:cNvPicPr>
          <p:nvPr/>
        </p:nvPicPr>
        <p:blipFill>
          <a:blip r:embed="rId4" cstate="print"/>
          <a:srcRect/>
          <a:stretch>
            <a:fillRect/>
          </a:stretch>
        </p:blipFill>
        <p:spPr bwMode="auto">
          <a:xfrm>
            <a:off x="7467600" y="76201"/>
            <a:ext cx="1600200" cy="10667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p:cNvSpPr>
            <a:spLocks noGrp="1"/>
          </p:cNvSpPr>
          <p:nvPr>
            <p:ph type="title"/>
          </p:nvPr>
        </p:nvSpPr>
        <p:spPr/>
        <p:txBody>
          <a:bodyPr/>
          <a:lstStyle/>
          <a:p>
            <a:pPr algn="ctr"/>
            <a:r>
              <a:rPr lang="en-US" dirty="0" err="1" smtClean="0">
                <a:latin typeface="Arial" pitchFamily="34" charset="0"/>
                <a:cs typeface="Arial" pitchFamily="34" charset="0"/>
              </a:rPr>
              <a:t>Cài</a:t>
            </a:r>
            <a:r>
              <a:rPr lang="en-US" dirty="0" smtClean="0">
                <a:latin typeface="Arial" pitchFamily="34" charset="0"/>
                <a:cs typeface="Arial" pitchFamily="34" charset="0"/>
              </a:rPr>
              <a:t> </a:t>
            </a:r>
            <a:r>
              <a:rPr lang="en-US" dirty="0" err="1" smtClean="0">
                <a:latin typeface="Arial" pitchFamily="34" charset="0"/>
                <a:cs typeface="Arial" pitchFamily="34" charset="0"/>
              </a:rPr>
              <a:t>đặt</a:t>
            </a:r>
            <a:r>
              <a:rPr lang="en-US" dirty="0" smtClean="0">
                <a:latin typeface="Arial" pitchFamily="34" charset="0"/>
                <a:cs typeface="Arial" pitchFamily="34" charset="0"/>
              </a:rPr>
              <a:t>, </a:t>
            </a:r>
            <a:r>
              <a:rPr lang="en-US" dirty="0" err="1" smtClean="0">
                <a:latin typeface="Arial" pitchFamily="34" charset="0"/>
                <a:cs typeface="Arial" pitchFamily="34" charset="0"/>
              </a:rPr>
              <a:t>thiết</a:t>
            </a:r>
            <a:r>
              <a:rPr lang="en-US" dirty="0" smtClean="0">
                <a:latin typeface="Arial" pitchFamily="34" charset="0"/>
                <a:cs typeface="Arial" pitchFamily="34" charset="0"/>
              </a:rPr>
              <a:t> </a:t>
            </a:r>
            <a:r>
              <a:rPr lang="en-US" dirty="0" err="1" smtClean="0">
                <a:latin typeface="Arial" pitchFamily="34" charset="0"/>
                <a:cs typeface="Arial" pitchFamily="34" charset="0"/>
              </a:rPr>
              <a:t>lập</a:t>
            </a:r>
            <a:r>
              <a:rPr lang="en-US" dirty="0" smtClean="0">
                <a:latin typeface="Arial" pitchFamily="34" charset="0"/>
                <a:cs typeface="Arial" pitchFamily="34" charset="0"/>
              </a:rPr>
              <a:t> </a:t>
            </a:r>
            <a:r>
              <a:rPr lang="en-US" dirty="0" err="1" smtClean="0">
                <a:latin typeface="Arial" pitchFamily="34" charset="0"/>
                <a:cs typeface="Arial" pitchFamily="34" charset="0"/>
              </a:rPr>
              <a:t>và</a:t>
            </a:r>
            <a:r>
              <a:rPr lang="en-US" dirty="0" smtClean="0">
                <a:latin typeface="Arial" pitchFamily="34" charset="0"/>
                <a:cs typeface="Arial" pitchFamily="34" charset="0"/>
              </a:rPr>
              <a:t> </a:t>
            </a:r>
            <a:r>
              <a:rPr lang="en-US" dirty="0" err="1" smtClean="0">
                <a:latin typeface="Arial" pitchFamily="34" charset="0"/>
                <a:cs typeface="Arial" pitchFamily="34" charset="0"/>
              </a:rPr>
              <a:t>sử</a:t>
            </a:r>
            <a:r>
              <a:rPr lang="en-US" dirty="0" smtClean="0">
                <a:latin typeface="Arial" pitchFamily="34" charset="0"/>
                <a:cs typeface="Arial" pitchFamily="34" charset="0"/>
              </a:rPr>
              <a:t> </a:t>
            </a:r>
            <a:r>
              <a:rPr lang="en-US" dirty="0" err="1" smtClean="0">
                <a:latin typeface="Arial" pitchFamily="34" charset="0"/>
                <a:cs typeface="Arial" pitchFamily="34" charset="0"/>
              </a:rPr>
              <a:t>dụng</a:t>
            </a:r>
            <a:endParaRPr lang="en-US" dirty="0">
              <a:latin typeface="Arial" pitchFamily="34" charset="0"/>
              <a:cs typeface="Arial" pitchFamily="34" charset="0"/>
            </a:endParaRPr>
          </a:p>
        </p:txBody>
      </p:sp>
      <p:sp>
        <p:nvSpPr>
          <p:cNvPr id="11" name="Content Placeholder 2"/>
          <p:cNvSpPr txBox="1">
            <a:spLocks/>
          </p:cNvSpPr>
          <p:nvPr/>
        </p:nvSpPr>
        <p:spPr>
          <a:xfrm>
            <a:off x="457200" y="1600200"/>
            <a:ext cx="8458200" cy="4724400"/>
          </a:xfrm>
          <a:prstGeom prst="rect">
            <a:avLst/>
          </a:prstGeom>
        </p:spPr>
        <p:txBody>
          <a:bodyPr vert="horz" anchor="t">
            <a:normAutofit/>
          </a:bodyPr>
          <a:lstStyle/>
          <a:p>
            <a:pPr fontAlgn="base"/>
            <a:r>
              <a:rPr lang="vi-VN" sz="2400" b="1" dirty="0" smtClean="0">
                <a:solidFill>
                  <a:schemeClr val="bg1">
                    <a:lumMod val="95000"/>
                    <a:lumOff val="5000"/>
                  </a:schemeClr>
                </a:solidFill>
              </a:rPr>
              <a:t>4. Cấu hình các native SDKs</a:t>
            </a:r>
            <a:endParaRPr lang="vi-VN" sz="2400" dirty="0" smtClean="0">
              <a:solidFill>
                <a:schemeClr val="bg1">
                  <a:lumMod val="95000"/>
                  <a:lumOff val="5000"/>
                </a:schemeClr>
              </a:solidFill>
            </a:endParaRPr>
          </a:p>
          <a:p>
            <a:pPr fontAlgn="base"/>
            <a:endParaRPr lang="vi-VN" sz="2400" dirty="0" smtClean="0">
              <a:solidFill>
                <a:schemeClr val="bg1">
                  <a:lumMod val="95000"/>
                  <a:lumOff val="5000"/>
                </a:schemeClr>
              </a:solidFill>
            </a:endParaRPr>
          </a:p>
          <a:p>
            <a:pPr fontAlgn="base"/>
            <a:endParaRPr lang="vi-VN" sz="2400" dirty="0">
              <a:solidFill>
                <a:schemeClr val="bg1">
                  <a:lumMod val="95000"/>
                  <a:lumOff val="5000"/>
                </a:schemeClr>
              </a:solidFill>
            </a:endParaRPr>
          </a:p>
        </p:txBody>
      </p:sp>
      <p:pic>
        <p:nvPicPr>
          <p:cNvPr id="6147" name="Picture 3" descr="C:\Users\DELL\Desktop\sdk-configuration-expanded-400x266.png"/>
          <p:cNvPicPr>
            <a:picLocks noChangeAspect="1" noChangeArrowheads="1"/>
          </p:cNvPicPr>
          <p:nvPr/>
        </p:nvPicPr>
        <p:blipFill>
          <a:blip r:embed="rId5" cstate="print"/>
          <a:srcRect/>
          <a:stretch>
            <a:fillRect/>
          </a:stretch>
        </p:blipFill>
        <p:spPr bwMode="auto">
          <a:xfrm>
            <a:off x="2133600" y="3352800"/>
            <a:ext cx="6934200" cy="3448050"/>
          </a:xfrm>
          <a:prstGeom prst="rect">
            <a:avLst/>
          </a:prstGeom>
          <a:noFill/>
        </p:spPr>
      </p:pic>
      <p:pic>
        <p:nvPicPr>
          <p:cNvPr id="6148" name="Picture 4" descr="C:\Users\DELL\Desktop\configure-android-sdk-400x178.png"/>
          <p:cNvPicPr>
            <a:picLocks noChangeAspect="1" noChangeArrowheads="1"/>
          </p:cNvPicPr>
          <p:nvPr/>
        </p:nvPicPr>
        <p:blipFill>
          <a:blip r:embed="rId6" cstate="print"/>
          <a:srcRect/>
          <a:stretch>
            <a:fillRect/>
          </a:stretch>
        </p:blipFill>
        <p:spPr bwMode="auto">
          <a:xfrm>
            <a:off x="380999" y="2209800"/>
            <a:ext cx="4109663" cy="1828800"/>
          </a:xfrm>
          <a:prstGeom prst="rect">
            <a:avLst/>
          </a:prstGeom>
          <a:noFill/>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4" cstate="print"/>
          <a:srcRect/>
          <a:stretch>
            <a:fillRect/>
          </a:stretch>
        </p:blipFill>
        <p:spPr bwMode="auto">
          <a:xfrm>
            <a:off x="-2981" y="1"/>
            <a:ext cx="9146981" cy="6858000"/>
          </a:xfrm>
          <a:prstGeom prst="rect">
            <a:avLst/>
          </a:prstGeom>
          <a:noFill/>
        </p:spPr>
      </p:pic>
      <p:sp>
        <p:nvSpPr>
          <p:cNvPr id="6" name="TextBox 5"/>
          <p:cNvSpPr txBox="1"/>
          <p:nvPr/>
        </p:nvSpPr>
        <p:spPr>
          <a:xfrm>
            <a:off x="25908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pic>
        <p:nvPicPr>
          <p:cNvPr id="8" name="Picture 6" descr="C:\Users\DELL\Desktop\titanium-studio-splash.png"/>
          <p:cNvPicPr>
            <a:picLocks noChangeAspect="1" noChangeArrowheads="1"/>
          </p:cNvPicPr>
          <p:nvPr/>
        </p:nvPicPr>
        <p:blipFill>
          <a:blip r:embed="rId5" cstate="print"/>
          <a:srcRect/>
          <a:stretch>
            <a:fillRect/>
          </a:stretch>
        </p:blipFill>
        <p:spPr bwMode="auto">
          <a:xfrm>
            <a:off x="7467600" y="76201"/>
            <a:ext cx="1600200" cy="10667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p:cNvSpPr>
            <a:spLocks noGrp="1"/>
          </p:cNvSpPr>
          <p:nvPr>
            <p:ph type="title"/>
          </p:nvPr>
        </p:nvSpPr>
        <p:spPr/>
        <p:txBody>
          <a:bodyPr/>
          <a:lstStyle/>
          <a:p>
            <a:pPr algn="ctr"/>
            <a:r>
              <a:rPr lang="en-US" dirty="0" err="1" smtClean="0">
                <a:latin typeface="Arial" pitchFamily="34" charset="0"/>
                <a:cs typeface="Arial" pitchFamily="34" charset="0"/>
              </a:rPr>
              <a:t>Cài</a:t>
            </a:r>
            <a:r>
              <a:rPr lang="en-US" dirty="0" smtClean="0">
                <a:latin typeface="Arial" pitchFamily="34" charset="0"/>
                <a:cs typeface="Arial" pitchFamily="34" charset="0"/>
              </a:rPr>
              <a:t> </a:t>
            </a:r>
            <a:r>
              <a:rPr lang="en-US" dirty="0" err="1" smtClean="0">
                <a:latin typeface="Arial" pitchFamily="34" charset="0"/>
                <a:cs typeface="Arial" pitchFamily="34" charset="0"/>
              </a:rPr>
              <a:t>đặt</a:t>
            </a:r>
            <a:r>
              <a:rPr lang="en-US" dirty="0" smtClean="0">
                <a:latin typeface="Arial" pitchFamily="34" charset="0"/>
                <a:cs typeface="Arial" pitchFamily="34" charset="0"/>
              </a:rPr>
              <a:t>, </a:t>
            </a:r>
            <a:r>
              <a:rPr lang="en-US" dirty="0" err="1" smtClean="0">
                <a:latin typeface="Arial" pitchFamily="34" charset="0"/>
                <a:cs typeface="Arial" pitchFamily="34" charset="0"/>
              </a:rPr>
              <a:t>thiết</a:t>
            </a:r>
            <a:r>
              <a:rPr lang="en-US" dirty="0" smtClean="0">
                <a:latin typeface="Arial" pitchFamily="34" charset="0"/>
                <a:cs typeface="Arial" pitchFamily="34" charset="0"/>
              </a:rPr>
              <a:t> </a:t>
            </a:r>
            <a:r>
              <a:rPr lang="en-US" dirty="0" err="1" smtClean="0">
                <a:latin typeface="Arial" pitchFamily="34" charset="0"/>
                <a:cs typeface="Arial" pitchFamily="34" charset="0"/>
              </a:rPr>
              <a:t>lập</a:t>
            </a:r>
            <a:r>
              <a:rPr lang="en-US" dirty="0" smtClean="0">
                <a:latin typeface="Arial" pitchFamily="34" charset="0"/>
                <a:cs typeface="Arial" pitchFamily="34" charset="0"/>
              </a:rPr>
              <a:t> </a:t>
            </a:r>
            <a:r>
              <a:rPr lang="en-US" dirty="0" err="1" smtClean="0">
                <a:latin typeface="Arial" pitchFamily="34" charset="0"/>
                <a:cs typeface="Arial" pitchFamily="34" charset="0"/>
              </a:rPr>
              <a:t>và</a:t>
            </a:r>
            <a:r>
              <a:rPr lang="en-US" dirty="0" smtClean="0">
                <a:latin typeface="Arial" pitchFamily="34" charset="0"/>
                <a:cs typeface="Arial" pitchFamily="34" charset="0"/>
              </a:rPr>
              <a:t> </a:t>
            </a:r>
            <a:r>
              <a:rPr lang="en-US" dirty="0" err="1" smtClean="0">
                <a:latin typeface="Arial" pitchFamily="34" charset="0"/>
                <a:cs typeface="Arial" pitchFamily="34" charset="0"/>
              </a:rPr>
              <a:t>sử</a:t>
            </a:r>
            <a:r>
              <a:rPr lang="en-US" dirty="0" smtClean="0">
                <a:latin typeface="Arial" pitchFamily="34" charset="0"/>
                <a:cs typeface="Arial" pitchFamily="34" charset="0"/>
              </a:rPr>
              <a:t> </a:t>
            </a:r>
            <a:r>
              <a:rPr lang="en-US" dirty="0" err="1" smtClean="0">
                <a:latin typeface="Arial" pitchFamily="34" charset="0"/>
                <a:cs typeface="Arial" pitchFamily="34" charset="0"/>
              </a:rPr>
              <a:t>dụng</a:t>
            </a:r>
            <a:endParaRPr lang="en-US" dirty="0">
              <a:latin typeface="Arial" pitchFamily="34" charset="0"/>
              <a:cs typeface="Arial" pitchFamily="34" charset="0"/>
            </a:endParaRPr>
          </a:p>
        </p:txBody>
      </p:sp>
      <p:pic>
        <p:nvPicPr>
          <p:cNvPr id="9" name="Demo.mp4">
            <a:hlinkClick r:id="" action="ppaction://media"/>
          </p:cNvPr>
          <p:cNvPicPr>
            <a:picLocks noRot="1" noChangeAspect="1"/>
          </p:cNvPicPr>
          <p:nvPr>
            <a:videoFile r:link="rId1"/>
          </p:nvPr>
        </p:nvPicPr>
        <p:blipFill>
          <a:blip r:embed="rId6" cstate="print"/>
          <a:stretch>
            <a:fillRect/>
          </a:stretch>
        </p:blipFill>
        <p:spPr>
          <a:xfrm>
            <a:off x="457200" y="1676400"/>
            <a:ext cx="8229600" cy="50292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p:cTn id="7" fill="hold" display="0">
                  <p:stCondLst>
                    <p:cond delay="indefinite"/>
                  </p:stCondLst>
                  <p:endCondLst>
                    <p:cond evt="onNext" delay="0">
                      <p:tgtEl>
                        <p:sldTgt/>
                      </p:tgtEl>
                    </p:cond>
                    <p:cond evt="onPrev" delay="0">
                      <p:tgtEl>
                        <p:sldTgt/>
                      </p:tgtEl>
                    </p:cond>
                  </p:endCondLst>
                </p:cTn>
                <p:tgtEl>
                  <p:spTgt spid="9"/>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0" y="0"/>
            <a:ext cx="9146981" cy="6858000"/>
          </a:xfrm>
          <a:prstGeom prst="rect">
            <a:avLst/>
          </a:prstGeom>
          <a:noFill/>
        </p:spPr>
      </p:pic>
      <p:sp>
        <p:nvSpPr>
          <p:cNvPr id="2" name="Title 1"/>
          <p:cNvSpPr>
            <a:spLocks noGrp="1"/>
          </p:cNvSpPr>
          <p:nvPr>
            <p:ph type="title"/>
          </p:nvPr>
        </p:nvSpPr>
        <p:spPr/>
        <p:txBody>
          <a:bodyPr/>
          <a:lstStyle/>
          <a:p>
            <a:pPr algn="ctr"/>
            <a:r>
              <a:rPr lang="en-US" dirty="0" err="1" smtClean="0">
                <a:latin typeface="Times New Roman" pitchFamily="18" charset="0"/>
                <a:cs typeface="Times New Roman" pitchFamily="18" charset="0"/>
              </a:rPr>
              <a:t>Nghiên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cứu</a:t>
            </a:r>
            <a:r>
              <a:rPr lang="en-US" dirty="0" smtClean="0">
                <a:latin typeface="Times New Roman" pitchFamily="18" charset="0"/>
                <a:cs typeface="Times New Roman" pitchFamily="18" charset="0"/>
              </a:rPr>
              <a:t> / Demo</a:t>
            </a:r>
            <a:endParaRPr lang="en-US" dirty="0">
              <a:latin typeface="Times New Roman" pitchFamily="18" charset="0"/>
              <a:cs typeface="Times New Roman" pitchFamily="18" charset="0"/>
            </a:endParaRPr>
          </a:p>
        </p:txBody>
      </p:sp>
      <p:sp>
        <p:nvSpPr>
          <p:cNvPr id="6" name="TextBox 5"/>
          <p:cNvSpPr txBox="1"/>
          <p:nvPr/>
        </p:nvSpPr>
        <p:spPr>
          <a:xfrm>
            <a:off x="25908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pic>
        <p:nvPicPr>
          <p:cNvPr id="7173" name="Picture 5"/>
          <p:cNvPicPr>
            <a:picLocks noChangeAspect="1" noChangeArrowheads="1"/>
          </p:cNvPicPr>
          <p:nvPr/>
        </p:nvPicPr>
        <p:blipFill>
          <a:blip r:embed="rId4" cstate="print"/>
          <a:srcRect/>
          <a:stretch>
            <a:fillRect/>
          </a:stretch>
        </p:blipFill>
        <p:spPr bwMode="auto">
          <a:xfrm>
            <a:off x="1371600" y="1600200"/>
            <a:ext cx="3019315" cy="46482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7174" name="Picture 6"/>
          <p:cNvPicPr>
            <a:picLocks noChangeAspect="1" noChangeArrowheads="1"/>
          </p:cNvPicPr>
          <p:nvPr/>
        </p:nvPicPr>
        <p:blipFill>
          <a:blip r:embed="rId5" cstate="print"/>
          <a:srcRect l="-10726" t="-11381" r="-7252" b="-6220"/>
          <a:stretch>
            <a:fillRect/>
          </a:stretch>
        </p:blipFill>
        <p:spPr bwMode="auto">
          <a:xfrm>
            <a:off x="4495800" y="1524000"/>
            <a:ext cx="3429000" cy="4831772"/>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1"/>
            <a:ext cx="9146981" cy="6858000"/>
          </a:xfrm>
          <a:prstGeom prst="rect">
            <a:avLst/>
          </a:prstGeom>
          <a:noFill/>
        </p:spPr>
      </p:pic>
      <p:sp>
        <p:nvSpPr>
          <p:cNvPr id="2" name="Title 1"/>
          <p:cNvSpPr>
            <a:spLocks noGrp="1"/>
          </p:cNvSpPr>
          <p:nvPr>
            <p:ph type="title"/>
          </p:nvPr>
        </p:nvSpPr>
        <p:spPr/>
        <p:txBody>
          <a:bodyPr/>
          <a:lstStyle/>
          <a:p>
            <a:pPr algn="ctr"/>
            <a:r>
              <a:rPr lang="en-US" dirty="0" err="1" smtClean="0">
                <a:latin typeface="Times New Roman" pitchFamily="18" charset="0"/>
                <a:cs typeface="Times New Roman" pitchFamily="18" charset="0"/>
              </a:rPr>
              <a:t>Nghiên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cứu</a:t>
            </a:r>
            <a:r>
              <a:rPr lang="en-US" dirty="0" smtClean="0">
                <a:latin typeface="Times New Roman" pitchFamily="18" charset="0"/>
                <a:cs typeface="Times New Roman" pitchFamily="18" charset="0"/>
              </a:rPr>
              <a:t> / Demo</a:t>
            </a:r>
            <a:endParaRPr lang="en-US" dirty="0">
              <a:latin typeface="Times New Roman" pitchFamily="18" charset="0"/>
              <a:cs typeface="Times New Roman" pitchFamily="18" charset="0"/>
            </a:endParaRPr>
          </a:p>
        </p:txBody>
      </p:sp>
      <p:sp>
        <p:nvSpPr>
          <p:cNvPr id="6" name="TextBox 5"/>
          <p:cNvSpPr txBox="1"/>
          <p:nvPr/>
        </p:nvSpPr>
        <p:spPr>
          <a:xfrm>
            <a:off x="25908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pic>
        <p:nvPicPr>
          <p:cNvPr id="11266" name="Picture 2"/>
          <p:cNvPicPr>
            <a:picLocks noChangeAspect="1" noChangeArrowheads="1"/>
          </p:cNvPicPr>
          <p:nvPr/>
        </p:nvPicPr>
        <p:blipFill>
          <a:blip r:embed="rId4" cstate="print"/>
          <a:srcRect/>
          <a:stretch>
            <a:fillRect/>
          </a:stretch>
        </p:blipFill>
        <p:spPr bwMode="auto">
          <a:xfrm>
            <a:off x="1371600" y="1447800"/>
            <a:ext cx="3467100" cy="484822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1270" name="Picture 6"/>
          <p:cNvPicPr>
            <a:picLocks noChangeAspect="1" noChangeArrowheads="1"/>
          </p:cNvPicPr>
          <p:nvPr/>
        </p:nvPicPr>
        <p:blipFill>
          <a:blip r:embed="rId5" cstate="print"/>
          <a:srcRect/>
          <a:stretch>
            <a:fillRect/>
          </a:stretch>
        </p:blipFill>
        <p:spPr bwMode="auto">
          <a:xfrm>
            <a:off x="4800600" y="1447800"/>
            <a:ext cx="3583536" cy="50292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1"/>
            <a:ext cx="9146981" cy="6858000"/>
          </a:xfrm>
          <a:prstGeom prst="rect">
            <a:avLst/>
          </a:prstGeom>
          <a:noFill/>
        </p:spPr>
      </p:pic>
      <p:sp>
        <p:nvSpPr>
          <p:cNvPr id="2" name="Title 1"/>
          <p:cNvSpPr>
            <a:spLocks noGrp="1"/>
          </p:cNvSpPr>
          <p:nvPr>
            <p:ph type="title"/>
          </p:nvPr>
        </p:nvSpPr>
        <p:spPr/>
        <p:txBody>
          <a:bodyPr/>
          <a:lstStyle/>
          <a:p>
            <a:pPr algn="ctr"/>
            <a:r>
              <a:rPr lang="en-US" dirty="0" err="1" smtClean="0">
                <a:latin typeface="Times New Roman" pitchFamily="18" charset="0"/>
                <a:cs typeface="Times New Roman" pitchFamily="18" charset="0"/>
              </a:rPr>
              <a:t>Nghiên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cứu</a:t>
            </a:r>
            <a:r>
              <a:rPr lang="en-US" dirty="0" smtClean="0">
                <a:latin typeface="Times New Roman" pitchFamily="18" charset="0"/>
                <a:cs typeface="Times New Roman" pitchFamily="18" charset="0"/>
              </a:rPr>
              <a:t> / Demo</a:t>
            </a:r>
            <a:endParaRPr lang="en-US" dirty="0">
              <a:latin typeface="Times New Roman" pitchFamily="18" charset="0"/>
              <a:cs typeface="Times New Roman" pitchFamily="18" charset="0"/>
            </a:endParaRPr>
          </a:p>
        </p:txBody>
      </p:sp>
      <p:sp>
        <p:nvSpPr>
          <p:cNvPr id="6" name="TextBox 5"/>
          <p:cNvSpPr txBox="1"/>
          <p:nvPr/>
        </p:nvSpPr>
        <p:spPr>
          <a:xfrm>
            <a:off x="25908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pic>
        <p:nvPicPr>
          <p:cNvPr id="12290" name="Picture 2"/>
          <p:cNvPicPr>
            <a:picLocks noChangeAspect="1" noChangeArrowheads="1"/>
          </p:cNvPicPr>
          <p:nvPr/>
        </p:nvPicPr>
        <p:blipFill>
          <a:blip r:embed="rId4" cstate="print"/>
          <a:srcRect/>
          <a:stretch>
            <a:fillRect/>
          </a:stretch>
        </p:blipFill>
        <p:spPr bwMode="auto">
          <a:xfrm>
            <a:off x="1143000" y="1600200"/>
            <a:ext cx="3437644" cy="492442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2291" name="Picture 3"/>
          <p:cNvPicPr>
            <a:picLocks noChangeAspect="1" noChangeArrowheads="1"/>
          </p:cNvPicPr>
          <p:nvPr/>
        </p:nvPicPr>
        <p:blipFill>
          <a:blip r:embed="rId5" cstate="print"/>
          <a:srcRect/>
          <a:stretch>
            <a:fillRect/>
          </a:stretch>
        </p:blipFill>
        <p:spPr bwMode="auto">
          <a:xfrm>
            <a:off x="5029200" y="1600200"/>
            <a:ext cx="3365411" cy="478155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1"/>
            <a:ext cx="9146981" cy="6858000"/>
          </a:xfrm>
          <a:prstGeom prst="rect">
            <a:avLst/>
          </a:prstGeom>
          <a:noFill/>
        </p:spPr>
      </p:pic>
      <p:sp>
        <p:nvSpPr>
          <p:cNvPr id="2" name="Title 1"/>
          <p:cNvSpPr>
            <a:spLocks noGrp="1"/>
          </p:cNvSpPr>
          <p:nvPr>
            <p:ph type="title"/>
          </p:nvPr>
        </p:nvSpPr>
        <p:spPr/>
        <p:txBody>
          <a:bodyPr/>
          <a:lstStyle/>
          <a:p>
            <a:pPr algn="ctr"/>
            <a:r>
              <a:rPr lang="en-US" dirty="0" err="1" smtClean="0">
                <a:latin typeface="Times New Roman" pitchFamily="18" charset="0"/>
                <a:cs typeface="Times New Roman" pitchFamily="18" charset="0"/>
              </a:rPr>
              <a:t>Nghiên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cứu</a:t>
            </a:r>
            <a:r>
              <a:rPr lang="en-US" dirty="0" smtClean="0">
                <a:latin typeface="Times New Roman" pitchFamily="18" charset="0"/>
                <a:cs typeface="Times New Roman" pitchFamily="18" charset="0"/>
              </a:rPr>
              <a:t> / Demo</a:t>
            </a:r>
            <a:endParaRPr lang="en-US" dirty="0">
              <a:latin typeface="Times New Roman" pitchFamily="18" charset="0"/>
              <a:cs typeface="Times New Roman" pitchFamily="18" charset="0"/>
            </a:endParaRPr>
          </a:p>
        </p:txBody>
      </p:sp>
      <p:sp>
        <p:nvSpPr>
          <p:cNvPr id="6" name="TextBox 5"/>
          <p:cNvSpPr txBox="1"/>
          <p:nvPr/>
        </p:nvSpPr>
        <p:spPr>
          <a:xfrm>
            <a:off x="25908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pic>
        <p:nvPicPr>
          <p:cNvPr id="7171" name="Picture 3" descr="C:\Users\DELL\Desktop\my-menu-for-restaurants-screenshot-1.jpg"/>
          <p:cNvPicPr>
            <a:picLocks noChangeAspect="1" noChangeArrowheads="1"/>
          </p:cNvPicPr>
          <p:nvPr/>
        </p:nvPicPr>
        <p:blipFill>
          <a:blip r:embed="rId4" cstate="print"/>
          <a:srcRect/>
          <a:stretch>
            <a:fillRect/>
          </a:stretch>
        </p:blipFill>
        <p:spPr bwMode="auto">
          <a:xfrm>
            <a:off x="2895600" y="1447800"/>
            <a:ext cx="3829050" cy="51054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1"/>
            <a:ext cx="9146981" cy="6858000"/>
          </a:xfrm>
          <a:prstGeom prst="rect">
            <a:avLst/>
          </a:prstGeom>
          <a:noFill/>
        </p:spPr>
      </p:pic>
      <p:sp>
        <p:nvSpPr>
          <p:cNvPr id="2" name="Title 1"/>
          <p:cNvSpPr>
            <a:spLocks noGrp="1"/>
          </p:cNvSpPr>
          <p:nvPr>
            <p:ph type="title"/>
          </p:nvPr>
        </p:nvSpPr>
        <p:spPr/>
        <p:txBody>
          <a:bodyPr/>
          <a:lstStyle/>
          <a:p>
            <a:pPr algn="ctr"/>
            <a:r>
              <a:rPr lang="en-US" dirty="0" smtClean="0">
                <a:latin typeface="Arial" pitchFamily="34" charset="0"/>
                <a:cs typeface="Arial" pitchFamily="34" charset="0"/>
              </a:rPr>
              <a:t>Web vs. Native</a:t>
            </a:r>
            <a:endParaRPr lang="en-US" dirty="0">
              <a:latin typeface="Arial" pitchFamily="34" charset="0"/>
              <a:cs typeface="Arial" pitchFamily="34" charset="0"/>
            </a:endParaRPr>
          </a:p>
        </p:txBody>
      </p:sp>
      <p:sp>
        <p:nvSpPr>
          <p:cNvPr id="8" name="Content Placeholder 7"/>
          <p:cNvSpPr>
            <a:spLocks noGrp="1"/>
          </p:cNvSpPr>
          <p:nvPr>
            <p:ph idx="1"/>
          </p:nvPr>
        </p:nvSpPr>
        <p:spPr/>
        <p:txBody>
          <a:bodyPr/>
          <a:lstStyle/>
          <a:p>
            <a:endParaRPr lang="en-US" dirty="0"/>
          </a:p>
        </p:txBody>
      </p:sp>
      <p:pic>
        <p:nvPicPr>
          <p:cNvPr id="4" name="Picture 2" descr="C:\Users\DELL\Desktop\Web_Native_1.8-1024x720.jpg"/>
          <p:cNvPicPr>
            <a:picLocks noChangeAspect="1" noChangeArrowheads="1"/>
          </p:cNvPicPr>
          <p:nvPr/>
        </p:nvPicPr>
        <p:blipFill>
          <a:blip r:embed="rId4" cstate="print"/>
          <a:srcRect/>
          <a:stretch>
            <a:fillRect/>
          </a:stretch>
        </p:blipFill>
        <p:spPr bwMode="auto">
          <a:xfrm>
            <a:off x="152400" y="1219199"/>
            <a:ext cx="8839200" cy="5625703"/>
          </a:xfrm>
          <a:prstGeom prst="rect">
            <a:avLst/>
          </a:prstGeom>
          <a:noFill/>
        </p:spPr>
      </p:pic>
      <p:pic>
        <p:nvPicPr>
          <p:cNvPr id="3074" name="Picture 2"/>
          <p:cNvPicPr>
            <a:picLocks noChangeAspect="1" noChangeArrowheads="1"/>
          </p:cNvPicPr>
          <p:nvPr/>
        </p:nvPicPr>
        <p:blipFill>
          <a:blip r:embed="rId5" cstate="print"/>
          <a:srcRect/>
          <a:stretch>
            <a:fillRect/>
          </a:stretch>
        </p:blipFill>
        <p:spPr bwMode="auto">
          <a:xfrm flipH="1">
            <a:off x="7696200" y="936358"/>
            <a:ext cx="1305392" cy="134964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1"/>
            <a:ext cx="9146981" cy="6858000"/>
          </a:xfrm>
          <a:prstGeom prst="rect">
            <a:avLst/>
          </a:prstGeom>
          <a:noFill/>
        </p:spPr>
      </p:pic>
      <p:sp>
        <p:nvSpPr>
          <p:cNvPr id="2" name="Title 1"/>
          <p:cNvSpPr>
            <a:spLocks noGrp="1"/>
          </p:cNvSpPr>
          <p:nvPr>
            <p:ph type="title"/>
          </p:nvPr>
        </p:nvSpPr>
        <p:spPr/>
        <p:txBody>
          <a:bodyPr/>
          <a:lstStyle/>
          <a:p>
            <a:pPr algn="ctr"/>
            <a:r>
              <a:rPr lang="en-US" dirty="0" err="1" smtClean="0">
                <a:latin typeface="Times New Roman" pitchFamily="18" charset="0"/>
                <a:cs typeface="Times New Roman" pitchFamily="18" charset="0"/>
              </a:rPr>
              <a:t>Nghiên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cứu</a:t>
            </a:r>
            <a:r>
              <a:rPr lang="en-US" dirty="0" smtClean="0">
                <a:latin typeface="Times New Roman" pitchFamily="18" charset="0"/>
                <a:cs typeface="Times New Roman" pitchFamily="18" charset="0"/>
              </a:rPr>
              <a:t> / Demo</a:t>
            </a:r>
            <a:endParaRPr lang="en-US" dirty="0">
              <a:latin typeface="Times New Roman" pitchFamily="18" charset="0"/>
              <a:cs typeface="Times New Roman" pitchFamily="18" charset="0"/>
            </a:endParaRPr>
          </a:p>
        </p:txBody>
      </p:sp>
      <p:sp>
        <p:nvSpPr>
          <p:cNvPr id="6" name="TextBox 5"/>
          <p:cNvSpPr txBox="1"/>
          <p:nvPr/>
        </p:nvSpPr>
        <p:spPr>
          <a:xfrm>
            <a:off x="25908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pic>
        <p:nvPicPr>
          <p:cNvPr id="8194" name="Picture 2" descr="C:\Users\DELL\Desktop\NC\ti\3.jpg"/>
          <p:cNvPicPr>
            <a:picLocks noChangeAspect="1" noChangeArrowheads="1"/>
          </p:cNvPicPr>
          <p:nvPr/>
        </p:nvPicPr>
        <p:blipFill>
          <a:blip r:embed="rId4" cstate="print"/>
          <a:srcRect/>
          <a:stretch>
            <a:fillRect/>
          </a:stretch>
        </p:blipFill>
        <p:spPr bwMode="auto">
          <a:xfrm>
            <a:off x="1371600" y="1447800"/>
            <a:ext cx="3124200" cy="50292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8195" name="Picture 3" descr="C:\Users\DELL\Desktop\NC\ti\01.jpg"/>
          <p:cNvPicPr>
            <a:picLocks noChangeAspect="1" noChangeArrowheads="1"/>
          </p:cNvPicPr>
          <p:nvPr/>
        </p:nvPicPr>
        <p:blipFill>
          <a:blip r:embed="rId5" cstate="print"/>
          <a:srcRect/>
          <a:stretch>
            <a:fillRect/>
          </a:stretch>
        </p:blipFill>
        <p:spPr bwMode="auto">
          <a:xfrm>
            <a:off x="4953000" y="1524000"/>
            <a:ext cx="3409406" cy="49530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1"/>
            <a:ext cx="9146981" cy="6858000"/>
          </a:xfrm>
          <a:prstGeom prst="rect">
            <a:avLst/>
          </a:prstGeom>
          <a:noFill/>
        </p:spPr>
      </p:pic>
      <p:sp>
        <p:nvSpPr>
          <p:cNvPr id="2" name="Title 1"/>
          <p:cNvSpPr>
            <a:spLocks noGrp="1"/>
          </p:cNvSpPr>
          <p:nvPr>
            <p:ph type="title"/>
          </p:nvPr>
        </p:nvSpPr>
        <p:spPr/>
        <p:txBody>
          <a:bodyPr/>
          <a:lstStyle/>
          <a:p>
            <a:pPr algn="ctr"/>
            <a:r>
              <a:rPr lang="en-US" dirty="0" err="1" smtClean="0">
                <a:latin typeface="Times New Roman" pitchFamily="18" charset="0"/>
                <a:cs typeface="Times New Roman" pitchFamily="18" charset="0"/>
              </a:rPr>
              <a:t>Nghiên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cứu</a:t>
            </a:r>
            <a:r>
              <a:rPr lang="en-US" dirty="0" smtClean="0">
                <a:latin typeface="Times New Roman" pitchFamily="18" charset="0"/>
                <a:cs typeface="Times New Roman" pitchFamily="18" charset="0"/>
              </a:rPr>
              <a:t> / Demo</a:t>
            </a:r>
            <a:endParaRPr lang="en-US" dirty="0">
              <a:latin typeface="Times New Roman" pitchFamily="18" charset="0"/>
              <a:cs typeface="Times New Roman" pitchFamily="18" charset="0"/>
            </a:endParaRPr>
          </a:p>
        </p:txBody>
      </p:sp>
      <p:sp>
        <p:nvSpPr>
          <p:cNvPr id="6" name="TextBox 5"/>
          <p:cNvSpPr txBox="1"/>
          <p:nvPr/>
        </p:nvSpPr>
        <p:spPr>
          <a:xfrm>
            <a:off x="25908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pic>
        <p:nvPicPr>
          <p:cNvPr id="9218" name="Picture 2" descr="C:\Users\DELL\Desktop\NC\ti\0002.jpg"/>
          <p:cNvPicPr>
            <a:picLocks noChangeAspect="1" noChangeArrowheads="1"/>
          </p:cNvPicPr>
          <p:nvPr/>
        </p:nvPicPr>
        <p:blipFill>
          <a:blip r:embed="rId4" cstate="print"/>
          <a:srcRect/>
          <a:stretch>
            <a:fillRect/>
          </a:stretch>
        </p:blipFill>
        <p:spPr bwMode="auto">
          <a:xfrm>
            <a:off x="5029200" y="1600200"/>
            <a:ext cx="2819400" cy="48768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9219" name="Picture 3" descr="C:\Users\DELL\Desktop\NC\ti\02.jpg"/>
          <p:cNvPicPr>
            <a:picLocks noChangeAspect="1" noChangeArrowheads="1"/>
          </p:cNvPicPr>
          <p:nvPr/>
        </p:nvPicPr>
        <p:blipFill>
          <a:blip r:embed="rId5" cstate="print"/>
          <a:srcRect r="-9091" b="-4545"/>
          <a:stretch>
            <a:fillRect/>
          </a:stretch>
        </p:blipFill>
        <p:spPr bwMode="auto">
          <a:xfrm>
            <a:off x="1752600" y="1524000"/>
            <a:ext cx="2895600" cy="50292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1"/>
            <a:ext cx="9146981" cy="6858000"/>
          </a:xfrm>
          <a:prstGeom prst="rect">
            <a:avLst/>
          </a:prstGeom>
          <a:noFill/>
        </p:spPr>
      </p:pic>
      <p:sp>
        <p:nvSpPr>
          <p:cNvPr id="2" name="Title 1"/>
          <p:cNvSpPr>
            <a:spLocks noGrp="1"/>
          </p:cNvSpPr>
          <p:nvPr>
            <p:ph type="title"/>
          </p:nvPr>
        </p:nvSpPr>
        <p:spPr/>
        <p:txBody>
          <a:bodyPr/>
          <a:lstStyle/>
          <a:p>
            <a:pPr algn="ctr"/>
            <a:r>
              <a:rPr lang="en-US" dirty="0" err="1" smtClean="0">
                <a:latin typeface="Times New Roman" pitchFamily="18" charset="0"/>
                <a:cs typeface="Times New Roman" pitchFamily="18" charset="0"/>
              </a:rPr>
              <a:t>Nghiên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cứu</a:t>
            </a:r>
            <a:r>
              <a:rPr lang="en-US" dirty="0" smtClean="0">
                <a:latin typeface="Times New Roman" pitchFamily="18" charset="0"/>
                <a:cs typeface="Times New Roman" pitchFamily="18" charset="0"/>
              </a:rPr>
              <a:t> / Demo</a:t>
            </a:r>
            <a:endParaRPr lang="en-US" dirty="0">
              <a:latin typeface="Times New Roman" pitchFamily="18" charset="0"/>
              <a:cs typeface="Times New Roman" pitchFamily="18" charset="0"/>
            </a:endParaRPr>
          </a:p>
        </p:txBody>
      </p:sp>
      <p:sp>
        <p:nvSpPr>
          <p:cNvPr id="6" name="TextBox 5"/>
          <p:cNvSpPr txBox="1"/>
          <p:nvPr/>
        </p:nvSpPr>
        <p:spPr>
          <a:xfrm>
            <a:off x="25908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pic>
        <p:nvPicPr>
          <p:cNvPr id="10242" name="Picture 2" descr="C:\Users\DELL\Desktop\NC\ti\04.jpg"/>
          <p:cNvPicPr>
            <a:picLocks noChangeAspect="1" noChangeArrowheads="1"/>
          </p:cNvPicPr>
          <p:nvPr/>
        </p:nvPicPr>
        <p:blipFill>
          <a:blip r:embed="rId4" cstate="print"/>
          <a:srcRect/>
          <a:stretch>
            <a:fillRect/>
          </a:stretch>
        </p:blipFill>
        <p:spPr bwMode="auto">
          <a:xfrm>
            <a:off x="1371599" y="1524000"/>
            <a:ext cx="2971801" cy="487680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8" name="Picture 3" descr="C:\Users\DELL\Desktop\NC\ti\01.jpg"/>
          <p:cNvPicPr>
            <a:picLocks noChangeAspect="1" noChangeArrowheads="1"/>
          </p:cNvPicPr>
          <p:nvPr/>
        </p:nvPicPr>
        <p:blipFill>
          <a:blip r:embed="rId5" cstate="print"/>
          <a:srcRect/>
          <a:stretch>
            <a:fillRect/>
          </a:stretch>
        </p:blipFill>
        <p:spPr bwMode="auto">
          <a:xfrm>
            <a:off x="4953000" y="1524000"/>
            <a:ext cx="3409406" cy="49530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2" cstate="print"/>
          <a:srcRect/>
          <a:stretch>
            <a:fillRect/>
          </a:stretch>
        </p:blipFill>
        <p:spPr bwMode="auto">
          <a:xfrm>
            <a:off x="-2981" y="1"/>
            <a:ext cx="9146981" cy="6858000"/>
          </a:xfrm>
          <a:prstGeom prst="rect">
            <a:avLst/>
          </a:prstGeom>
          <a:noFill/>
        </p:spPr>
      </p:pic>
      <p:sp>
        <p:nvSpPr>
          <p:cNvPr id="6" name="TextBox 5"/>
          <p:cNvSpPr txBox="1"/>
          <p:nvPr/>
        </p:nvSpPr>
        <p:spPr>
          <a:xfrm>
            <a:off x="25908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pic>
        <p:nvPicPr>
          <p:cNvPr id="16386" name="Picture 2" descr="C:\Users\DELL\Desktop\NC\ti\01.jpg"/>
          <p:cNvPicPr>
            <a:picLocks noChangeAspect="1" noChangeArrowheads="1"/>
          </p:cNvPicPr>
          <p:nvPr/>
        </p:nvPicPr>
        <p:blipFill>
          <a:blip r:embed="rId3" cstate="print"/>
          <a:srcRect/>
          <a:stretch>
            <a:fillRect/>
          </a:stretch>
        </p:blipFill>
        <p:spPr bwMode="auto">
          <a:xfrm>
            <a:off x="609600" y="1219200"/>
            <a:ext cx="3429000" cy="5266944"/>
          </a:xfrm>
          <a:prstGeom prst="rect">
            <a:avLst/>
          </a:prstGeom>
          <a:noFill/>
        </p:spPr>
      </p:pic>
      <p:sp>
        <p:nvSpPr>
          <p:cNvPr id="9" name="Cloud Callout 8"/>
          <p:cNvSpPr/>
          <p:nvPr/>
        </p:nvSpPr>
        <p:spPr>
          <a:xfrm>
            <a:off x="4724400" y="914400"/>
            <a:ext cx="3544508" cy="2819400"/>
          </a:xfrm>
          <a:prstGeom prst="cloudCallout">
            <a:avLst>
              <a:gd name="adj1" fmla="val -90425"/>
              <a:gd name="adj2" fmla="val 20256"/>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solidFill>
                  <a:schemeClr val="bg1">
                    <a:lumMod val="95000"/>
                  </a:schemeClr>
                </a:solidFill>
              </a:rPr>
              <a:t>Thank You!!!</a:t>
            </a:r>
          </a:p>
          <a:p>
            <a:pPr algn="ctr">
              <a:defRPr/>
            </a:pPr>
            <a:endParaRPr lang="en-US" sz="2400" dirty="0">
              <a:solidFill>
                <a:schemeClr val="bg1">
                  <a:lumMod val="95000"/>
                </a:schemeClr>
              </a:solidFill>
            </a:endParaRPr>
          </a:p>
          <a:p>
            <a:pPr algn="ctr">
              <a:defRPr/>
            </a:pPr>
            <a:r>
              <a:rPr lang="en-US" sz="2400" dirty="0">
                <a:solidFill>
                  <a:schemeClr val="bg1">
                    <a:lumMod val="95000"/>
                  </a:schemeClr>
                </a:solidFill>
              </a:rPr>
              <a:t>Any questions…</a:t>
            </a:r>
            <a:endParaRPr lang="en-IN" sz="2400" dirty="0">
              <a:solidFill>
                <a:schemeClr val="bg1">
                  <a:lumMod val="95000"/>
                </a:schemeClr>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1"/>
            <a:ext cx="9146981" cy="6858000"/>
          </a:xfrm>
          <a:prstGeom prst="rect">
            <a:avLst/>
          </a:prstGeom>
          <a:noFill/>
        </p:spPr>
      </p:pic>
      <p:sp>
        <p:nvSpPr>
          <p:cNvPr id="2" name="Title 1"/>
          <p:cNvSpPr>
            <a:spLocks noGrp="1"/>
          </p:cNvSpPr>
          <p:nvPr>
            <p:ph type="title"/>
          </p:nvPr>
        </p:nvSpPr>
        <p:spPr/>
        <p:txBody>
          <a:bodyPr/>
          <a:lstStyle/>
          <a:p>
            <a:pPr algn="ctr"/>
            <a:r>
              <a:rPr lang="en-US" dirty="0" smtClean="0">
                <a:latin typeface="Arial" pitchFamily="34" charset="0"/>
                <a:cs typeface="Arial" pitchFamily="34" charset="0"/>
              </a:rPr>
              <a:t>Web vs. Native</a:t>
            </a:r>
            <a:endParaRPr lang="en-US" dirty="0">
              <a:latin typeface="Arial" pitchFamily="34" charset="0"/>
              <a:cs typeface="Arial" pitchFamily="34" charset="0"/>
            </a:endParaRPr>
          </a:p>
        </p:txBody>
      </p:sp>
      <p:sp>
        <p:nvSpPr>
          <p:cNvPr id="8" name="Content Placeholder 7"/>
          <p:cNvSpPr>
            <a:spLocks noGrp="1"/>
          </p:cNvSpPr>
          <p:nvPr>
            <p:ph idx="1"/>
          </p:nvPr>
        </p:nvSpPr>
        <p:spPr/>
        <p:txBody>
          <a:bodyPr/>
          <a:lstStyle/>
          <a:p>
            <a:endParaRPr lang="en-US" dirty="0"/>
          </a:p>
        </p:txBody>
      </p:sp>
      <p:pic>
        <p:nvPicPr>
          <p:cNvPr id="3" name="Picture 2" descr="C:\Users\DELL\Desktop\Native_html5_hybrid.png"/>
          <p:cNvPicPr>
            <a:picLocks noChangeAspect="1" noChangeArrowheads="1"/>
          </p:cNvPicPr>
          <p:nvPr/>
        </p:nvPicPr>
        <p:blipFill>
          <a:blip r:embed="rId4" cstate="print"/>
          <a:srcRect/>
          <a:stretch>
            <a:fillRect/>
          </a:stretch>
        </p:blipFill>
        <p:spPr bwMode="auto">
          <a:xfrm>
            <a:off x="152400" y="1219200"/>
            <a:ext cx="8991600" cy="5575319"/>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1"/>
            <a:ext cx="9146981" cy="6858000"/>
          </a:xfrm>
          <a:prstGeom prst="rect">
            <a:avLst/>
          </a:prstGeom>
          <a:noFill/>
        </p:spPr>
      </p:pic>
      <p:sp>
        <p:nvSpPr>
          <p:cNvPr id="2" name="Title 1"/>
          <p:cNvSpPr>
            <a:spLocks noGrp="1"/>
          </p:cNvSpPr>
          <p:nvPr>
            <p:ph type="title"/>
          </p:nvPr>
        </p:nvSpPr>
        <p:spPr/>
        <p:txBody>
          <a:bodyPr/>
          <a:lstStyle/>
          <a:p>
            <a:pPr algn="ctr"/>
            <a:r>
              <a:rPr lang="en-US" dirty="0" err="1" smtClean="0">
                <a:latin typeface="Arial" pitchFamily="34" charset="0"/>
                <a:cs typeface="Arial" pitchFamily="34" charset="0"/>
              </a:rPr>
              <a:t>Khái</a:t>
            </a:r>
            <a:r>
              <a:rPr lang="en-US" dirty="0" smtClean="0">
                <a:latin typeface="Arial" pitchFamily="34" charset="0"/>
                <a:cs typeface="Arial" pitchFamily="34" charset="0"/>
              </a:rPr>
              <a:t> </a:t>
            </a:r>
            <a:r>
              <a:rPr lang="en-US" dirty="0" err="1" smtClean="0">
                <a:latin typeface="Arial" pitchFamily="34" charset="0"/>
                <a:cs typeface="Arial" pitchFamily="34" charset="0"/>
              </a:rPr>
              <a:t>niệm</a:t>
            </a:r>
            <a:r>
              <a:rPr lang="en-US" dirty="0" smtClean="0">
                <a:latin typeface="Arial" pitchFamily="34" charset="0"/>
                <a:cs typeface="Arial" pitchFamily="34" charset="0"/>
              </a:rPr>
              <a:t> </a:t>
            </a:r>
            <a:r>
              <a:rPr lang="en-US" dirty="0" err="1" smtClean="0">
                <a:latin typeface="Arial" pitchFamily="34" charset="0"/>
                <a:cs typeface="Arial" pitchFamily="34" charset="0"/>
              </a:rPr>
              <a:t>đa</a:t>
            </a:r>
            <a:r>
              <a:rPr lang="en-US" dirty="0" smtClean="0">
                <a:latin typeface="Arial" pitchFamily="34" charset="0"/>
                <a:cs typeface="Arial" pitchFamily="34" charset="0"/>
              </a:rPr>
              <a:t> </a:t>
            </a:r>
            <a:r>
              <a:rPr lang="en-US" dirty="0" err="1" smtClean="0">
                <a:latin typeface="Arial" pitchFamily="34" charset="0"/>
                <a:cs typeface="Arial" pitchFamily="34" charset="0"/>
              </a:rPr>
              <a:t>nền</a:t>
            </a:r>
            <a:r>
              <a:rPr lang="en-US" dirty="0" smtClean="0">
                <a:latin typeface="Arial" pitchFamily="34" charset="0"/>
                <a:cs typeface="Arial" pitchFamily="34" charset="0"/>
              </a:rPr>
              <a:t> </a:t>
            </a:r>
            <a:r>
              <a:rPr lang="en-US" dirty="0" err="1" smtClean="0">
                <a:latin typeface="Arial" pitchFamily="34" charset="0"/>
                <a:cs typeface="Arial" pitchFamily="34" charset="0"/>
              </a:rPr>
              <a:t>tảng</a:t>
            </a:r>
            <a:endParaRPr lang="en-US" dirty="0">
              <a:latin typeface="VNI-Disney" pitchFamily="2" charset="0"/>
            </a:endParaRPr>
          </a:p>
        </p:txBody>
      </p:sp>
      <p:sp>
        <p:nvSpPr>
          <p:cNvPr id="6" name="TextBox 5"/>
          <p:cNvSpPr txBox="1"/>
          <p:nvPr/>
        </p:nvSpPr>
        <p:spPr>
          <a:xfrm>
            <a:off x="25146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1676400" y="1828800"/>
            <a:ext cx="7467600" cy="4572000"/>
          </a:xfrm>
          <a:prstGeom prst="rect">
            <a:avLst/>
          </a:prstGeom>
        </p:spPr>
        <p:txBody>
          <a:bodyPr vert="horz" anchor="t">
            <a:normAutofit/>
          </a:bodyPr>
          <a:lstStyle/>
          <a:p>
            <a:pPr marL="365760" indent="-285750">
              <a:spcBef>
                <a:spcPct val="20000"/>
              </a:spcBef>
              <a:buClr>
                <a:schemeClr val="accent1"/>
              </a:buClr>
              <a:buSzPct val="95000"/>
            </a:pPr>
            <a:r>
              <a:rPr lang="en-US" sz="2300" b="1" dirty="0" smtClean="0">
                <a:solidFill>
                  <a:schemeClr val="bg1"/>
                </a:solidFill>
                <a:latin typeface="Times New Roman" pitchFamily="18" charset="0"/>
                <a:cs typeface="Times New Roman" pitchFamily="18" charset="0"/>
              </a:rPr>
              <a:t>Multi-platform !== “Write once,  Run anywhere”</a:t>
            </a:r>
            <a:endParaRPr lang="en-US" sz="2300" b="1" noProof="0" dirty="0" smtClean="0">
              <a:solidFill>
                <a:schemeClr val="bg1"/>
              </a:solidFill>
              <a:latin typeface="Times New Roman" pitchFamily="18" charset="0"/>
              <a:cs typeface="Times New Roman" pitchFamily="18" charset="0"/>
            </a:endParaRPr>
          </a:p>
          <a:p>
            <a:pPr marL="365760" indent="-285750">
              <a:spcBef>
                <a:spcPct val="20000"/>
              </a:spcBef>
              <a:buClr>
                <a:schemeClr val="accent1"/>
              </a:buClr>
              <a:buSzPct val="95000"/>
            </a:pPr>
            <a:endParaRPr kumimoji="0" lang="en-US" sz="2300" b="0" i="0" u="none" strike="noStrike" kern="1200" cap="none" spc="0" normalizeH="0" baseline="0" noProof="0" dirty="0">
              <a:ln>
                <a:noFill/>
              </a:ln>
              <a:solidFill>
                <a:schemeClr val="bg1"/>
              </a:solidFill>
              <a:effectLst/>
              <a:uLnTx/>
              <a:uFillTx/>
              <a:latin typeface="Times New Roman" pitchFamily="18" charset="0"/>
              <a:cs typeface="Times New Roman" pitchFamily="18" charset="0"/>
            </a:endParaRPr>
          </a:p>
        </p:txBody>
      </p:sp>
      <p:pic>
        <p:nvPicPr>
          <p:cNvPr id="3" name="Picture 2" descr="C:\Users\DELL\Desktop\Screen-shot-2012-08-20-at-12.18.23-PM.png"/>
          <p:cNvPicPr>
            <a:picLocks noChangeAspect="1" noChangeArrowheads="1"/>
          </p:cNvPicPr>
          <p:nvPr/>
        </p:nvPicPr>
        <p:blipFill>
          <a:blip r:embed="rId4" cstate="print"/>
          <a:srcRect/>
          <a:stretch>
            <a:fillRect/>
          </a:stretch>
        </p:blipFill>
        <p:spPr bwMode="auto">
          <a:xfrm>
            <a:off x="381000" y="2654300"/>
            <a:ext cx="8253413" cy="4203700"/>
          </a:xfrm>
          <a:prstGeom prst="rect">
            <a:avLst/>
          </a:prstGeom>
          <a:noFill/>
        </p:spPr>
      </p:pic>
      <p:pic>
        <p:nvPicPr>
          <p:cNvPr id="5122" name="Picture 2"/>
          <p:cNvPicPr>
            <a:picLocks noGrp="1" noChangeAspect="1" noChangeArrowheads="1"/>
          </p:cNvPicPr>
          <p:nvPr>
            <p:ph idx="1"/>
          </p:nvPr>
        </p:nvPicPr>
        <p:blipFill>
          <a:blip r:embed="rId5" cstate="print"/>
          <a:srcRect/>
          <a:stretch>
            <a:fillRect/>
          </a:stretch>
        </p:blipFill>
        <p:spPr bwMode="auto">
          <a:xfrm>
            <a:off x="304800" y="1752600"/>
            <a:ext cx="1476375" cy="2362200"/>
          </a:xfrm>
          <a:prstGeom prst="rect">
            <a:avLst/>
          </a:prstGeom>
          <a:noFill/>
          <a:ln w="9525">
            <a:noFill/>
            <a:miter lim="800000"/>
            <a:headEnd/>
            <a:tailEnd/>
          </a:ln>
        </p:spPr>
      </p:pic>
      <p:pic>
        <p:nvPicPr>
          <p:cNvPr id="6146" name="Picture 2"/>
          <p:cNvPicPr>
            <a:picLocks noChangeAspect="1" noChangeArrowheads="1"/>
          </p:cNvPicPr>
          <p:nvPr/>
        </p:nvPicPr>
        <p:blipFill>
          <a:blip r:embed="rId6" cstate="print"/>
          <a:srcRect/>
          <a:stretch>
            <a:fillRect/>
          </a:stretch>
        </p:blipFill>
        <p:spPr bwMode="auto">
          <a:xfrm>
            <a:off x="7743513" y="5572125"/>
            <a:ext cx="1552887" cy="1285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1"/>
            <a:ext cx="9146981" cy="6858000"/>
          </a:xfrm>
          <a:prstGeom prst="rect">
            <a:avLst/>
          </a:prstGeom>
          <a:noFill/>
        </p:spPr>
      </p:pic>
      <p:sp>
        <p:nvSpPr>
          <p:cNvPr id="2" name="Title 1"/>
          <p:cNvSpPr>
            <a:spLocks noGrp="1"/>
          </p:cNvSpPr>
          <p:nvPr>
            <p:ph type="title"/>
          </p:nvPr>
        </p:nvSpPr>
        <p:spPr/>
        <p:txBody>
          <a:bodyPr/>
          <a:lstStyle/>
          <a:p>
            <a:pPr algn="ctr"/>
            <a:r>
              <a:rPr lang="en-US" dirty="0" err="1" smtClean="0">
                <a:latin typeface="Arial" pitchFamily="34" charset="0"/>
                <a:cs typeface="Arial" pitchFamily="34" charset="0"/>
              </a:rPr>
              <a:t>Đa</a:t>
            </a:r>
            <a:r>
              <a:rPr lang="en-US" dirty="0" smtClean="0">
                <a:latin typeface="Arial" pitchFamily="34" charset="0"/>
                <a:cs typeface="Arial" pitchFamily="34" charset="0"/>
              </a:rPr>
              <a:t> </a:t>
            </a:r>
            <a:r>
              <a:rPr lang="en-US" dirty="0" err="1" smtClean="0">
                <a:latin typeface="Arial" pitchFamily="34" charset="0"/>
                <a:cs typeface="Arial" pitchFamily="34" charset="0"/>
              </a:rPr>
              <a:t>nền</a:t>
            </a:r>
            <a:r>
              <a:rPr lang="en-US" dirty="0" smtClean="0">
                <a:latin typeface="Arial" pitchFamily="34" charset="0"/>
                <a:cs typeface="Arial" pitchFamily="34" charset="0"/>
              </a:rPr>
              <a:t> </a:t>
            </a:r>
            <a:r>
              <a:rPr lang="en-US" dirty="0" err="1" smtClean="0">
                <a:latin typeface="Arial" pitchFamily="34" charset="0"/>
                <a:cs typeface="Arial" pitchFamily="34" charset="0"/>
              </a:rPr>
              <a:t>tảng</a:t>
            </a:r>
            <a:endParaRPr lang="en-US" dirty="0">
              <a:latin typeface="VNI-Disney" pitchFamily="2" charset="0"/>
            </a:endParaRPr>
          </a:p>
        </p:txBody>
      </p:sp>
      <p:sp>
        <p:nvSpPr>
          <p:cNvPr id="5" name="Content Placeholder 4"/>
          <p:cNvSpPr>
            <a:spLocks noGrp="1"/>
          </p:cNvSpPr>
          <p:nvPr>
            <p:ph idx="1"/>
          </p:nvPr>
        </p:nvSpPr>
        <p:spPr/>
        <p:txBody>
          <a:bodyPr/>
          <a:lstStyle/>
          <a:p>
            <a:endParaRPr lang="en-US"/>
          </a:p>
        </p:txBody>
      </p:sp>
      <p:pic>
        <p:nvPicPr>
          <p:cNvPr id="3" name="Picture 2"/>
          <p:cNvPicPr>
            <a:picLocks noChangeAspect="1" noChangeArrowheads="1"/>
          </p:cNvPicPr>
          <p:nvPr/>
        </p:nvPicPr>
        <p:blipFill>
          <a:blip r:embed="rId4" cstate="print"/>
          <a:srcRect/>
          <a:stretch>
            <a:fillRect/>
          </a:stretch>
        </p:blipFill>
        <p:spPr bwMode="auto">
          <a:xfrm>
            <a:off x="762000" y="1371600"/>
            <a:ext cx="8382000" cy="51958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1"/>
            <a:ext cx="9146981" cy="6858000"/>
          </a:xfrm>
          <a:prstGeom prst="rect">
            <a:avLst/>
          </a:prstGeom>
          <a:noFill/>
        </p:spPr>
      </p:pic>
      <p:sp>
        <p:nvSpPr>
          <p:cNvPr id="2" name="Title 1"/>
          <p:cNvSpPr>
            <a:spLocks noGrp="1"/>
          </p:cNvSpPr>
          <p:nvPr>
            <p:ph type="title"/>
          </p:nvPr>
        </p:nvSpPr>
        <p:spPr/>
        <p:txBody>
          <a:bodyPr/>
          <a:lstStyle/>
          <a:p>
            <a:pPr algn="ctr"/>
            <a:r>
              <a:rPr lang="en-US" dirty="0" err="1" smtClean="0">
                <a:latin typeface="Arial" pitchFamily="34" charset="0"/>
                <a:cs typeface="Arial" pitchFamily="34" charset="0"/>
              </a:rPr>
              <a:t>Công</a:t>
            </a:r>
            <a:r>
              <a:rPr lang="en-US" dirty="0" smtClean="0">
                <a:latin typeface="Arial" pitchFamily="34" charset="0"/>
                <a:cs typeface="Arial" pitchFamily="34" charset="0"/>
              </a:rPr>
              <a:t> </a:t>
            </a:r>
            <a:r>
              <a:rPr lang="en-US" dirty="0" err="1" smtClean="0">
                <a:latin typeface="Arial" pitchFamily="34" charset="0"/>
                <a:cs typeface="Arial" pitchFamily="34" charset="0"/>
              </a:rPr>
              <a:t>nghệ</a:t>
            </a:r>
            <a:r>
              <a:rPr lang="en-US" dirty="0" smtClean="0">
                <a:latin typeface="Arial" pitchFamily="34" charset="0"/>
                <a:cs typeface="Arial" pitchFamily="34" charset="0"/>
              </a:rPr>
              <a:t> </a:t>
            </a:r>
            <a:r>
              <a:rPr lang="en-US" dirty="0" err="1" smtClean="0">
                <a:latin typeface="Arial" pitchFamily="34" charset="0"/>
                <a:cs typeface="Arial" pitchFamily="34" charset="0"/>
              </a:rPr>
              <a:t>hỗ</a:t>
            </a:r>
            <a:r>
              <a:rPr lang="en-US" dirty="0" smtClean="0">
                <a:latin typeface="Arial" pitchFamily="34" charset="0"/>
                <a:cs typeface="Arial" pitchFamily="34" charset="0"/>
              </a:rPr>
              <a:t> </a:t>
            </a:r>
            <a:r>
              <a:rPr lang="en-US" dirty="0" err="1" smtClean="0">
                <a:latin typeface="Arial" pitchFamily="34" charset="0"/>
                <a:cs typeface="Arial" pitchFamily="34" charset="0"/>
              </a:rPr>
              <a:t>trợ</a:t>
            </a:r>
            <a:r>
              <a:rPr lang="en-US" dirty="0" smtClean="0">
                <a:latin typeface="Arial" pitchFamily="34" charset="0"/>
                <a:cs typeface="Arial" pitchFamily="34" charset="0"/>
              </a:rPr>
              <a:t> </a:t>
            </a:r>
            <a:r>
              <a:rPr lang="en-US" dirty="0" err="1" smtClean="0">
                <a:latin typeface="Arial" pitchFamily="34" charset="0"/>
                <a:cs typeface="Arial" pitchFamily="34" charset="0"/>
              </a:rPr>
              <a:t>đa</a:t>
            </a:r>
            <a:r>
              <a:rPr lang="en-US" dirty="0" smtClean="0">
                <a:latin typeface="Arial" pitchFamily="34" charset="0"/>
                <a:cs typeface="Arial" pitchFamily="34" charset="0"/>
              </a:rPr>
              <a:t> </a:t>
            </a:r>
            <a:r>
              <a:rPr lang="en-US" dirty="0" err="1" smtClean="0">
                <a:latin typeface="Arial" pitchFamily="34" charset="0"/>
                <a:cs typeface="Arial" pitchFamily="34" charset="0"/>
              </a:rPr>
              <a:t>nền</a:t>
            </a:r>
            <a:r>
              <a:rPr lang="en-US" dirty="0" smtClean="0">
                <a:latin typeface="Arial" pitchFamily="34" charset="0"/>
                <a:cs typeface="Arial" pitchFamily="34" charset="0"/>
              </a:rPr>
              <a:t> </a:t>
            </a:r>
            <a:r>
              <a:rPr lang="en-US" dirty="0" err="1" smtClean="0">
                <a:latin typeface="Arial" pitchFamily="34" charset="0"/>
                <a:cs typeface="Arial" pitchFamily="34" charset="0"/>
              </a:rPr>
              <a:t>tảng</a:t>
            </a:r>
            <a:endParaRPr lang="en-US" dirty="0">
              <a:latin typeface="VNI-Disney" pitchFamily="2" charset="0"/>
            </a:endParaRPr>
          </a:p>
        </p:txBody>
      </p:sp>
      <p:sp>
        <p:nvSpPr>
          <p:cNvPr id="5" name="Content Placeholder 4"/>
          <p:cNvSpPr>
            <a:spLocks noGrp="1"/>
          </p:cNvSpPr>
          <p:nvPr>
            <p:ph idx="1"/>
          </p:nvPr>
        </p:nvSpPr>
        <p:spPr/>
        <p:txBody>
          <a:bodyPr/>
          <a:lstStyle/>
          <a:p>
            <a:endParaRPr lang="en-US" dirty="0"/>
          </a:p>
        </p:txBody>
      </p:sp>
      <p:pic>
        <p:nvPicPr>
          <p:cNvPr id="16" name="Picture 15" descr="mosync.jpg"/>
          <p:cNvPicPr>
            <a:picLocks noChangeAspect="1"/>
          </p:cNvPicPr>
          <p:nvPr/>
        </p:nvPicPr>
        <p:blipFill>
          <a:blip r:embed="rId4" cstate="print"/>
          <a:stretch>
            <a:fillRect/>
          </a:stretch>
        </p:blipFill>
        <p:spPr>
          <a:xfrm>
            <a:off x="5972212" y="3733800"/>
            <a:ext cx="2143140" cy="8572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Picture 16" descr="sencha.jpg"/>
          <p:cNvPicPr>
            <a:picLocks noChangeAspect="1"/>
          </p:cNvPicPr>
          <p:nvPr/>
        </p:nvPicPr>
        <p:blipFill>
          <a:blip r:embed="rId5" cstate="print"/>
          <a:stretch>
            <a:fillRect/>
          </a:stretch>
        </p:blipFill>
        <p:spPr>
          <a:xfrm>
            <a:off x="6400840" y="5233998"/>
            <a:ext cx="1926389" cy="838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Picture 17" descr="rhomobile.jpg"/>
          <p:cNvPicPr>
            <a:picLocks noChangeAspect="1"/>
          </p:cNvPicPr>
          <p:nvPr/>
        </p:nvPicPr>
        <p:blipFill>
          <a:blip r:embed="rId6" cstate="print"/>
          <a:stretch>
            <a:fillRect/>
          </a:stretch>
        </p:blipFill>
        <p:spPr>
          <a:xfrm>
            <a:off x="6400840" y="2019288"/>
            <a:ext cx="1447800" cy="9068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Picture 18" descr="phonegap.jpg"/>
          <p:cNvPicPr>
            <a:picLocks noChangeAspect="1"/>
          </p:cNvPicPr>
          <p:nvPr/>
        </p:nvPicPr>
        <p:blipFill>
          <a:blip r:embed="rId7" cstate="print"/>
          <a:stretch>
            <a:fillRect/>
          </a:stretch>
        </p:blipFill>
        <p:spPr>
          <a:xfrm>
            <a:off x="3757634" y="1804974"/>
            <a:ext cx="1371600" cy="1371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Picture 19" descr="appc.jpg"/>
          <p:cNvPicPr>
            <a:picLocks noChangeAspect="1"/>
          </p:cNvPicPr>
          <p:nvPr/>
        </p:nvPicPr>
        <p:blipFill>
          <a:blip r:embed="rId8" cstate="print"/>
          <a:stretch>
            <a:fillRect/>
          </a:stretch>
        </p:blipFill>
        <p:spPr>
          <a:xfrm>
            <a:off x="966814" y="1824038"/>
            <a:ext cx="1905000" cy="14168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1" name="Picture 20" descr="jquery.jpg"/>
          <p:cNvPicPr>
            <a:picLocks noChangeAspect="1"/>
          </p:cNvPicPr>
          <p:nvPr/>
        </p:nvPicPr>
        <p:blipFill>
          <a:blip r:embed="rId9" cstate="print"/>
          <a:stretch>
            <a:fillRect/>
          </a:stretch>
        </p:blipFill>
        <p:spPr>
          <a:xfrm>
            <a:off x="685800" y="5162560"/>
            <a:ext cx="2286000" cy="952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Picture 2"/>
          <p:cNvPicPr>
            <a:picLocks noChangeAspect="1" noChangeArrowheads="1"/>
          </p:cNvPicPr>
          <p:nvPr/>
        </p:nvPicPr>
        <p:blipFill>
          <a:blip r:embed="rId10" cstate="print"/>
          <a:srcRect/>
          <a:stretch>
            <a:fillRect/>
          </a:stretch>
        </p:blipFill>
        <p:spPr bwMode="auto">
          <a:xfrm>
            <a:off x="685800" y="3733800"/>
            <a:ext cx="2592179" cy="8572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3" name="Picture 3"/>
          <p:cNvPicPr>
            <a:picLocks noChangeAspect="1" noChangeArrowheads="1"/>
          </p:cNvPicPr>
          <p:nvPr/>
        </p:nvPicPr>
        <p:blipFill>
          <a:blip r:embed="rId11" cstate="print"/>
          <a:srcRect/>
          <a:stretch>
            <a:fillRect/>
          </a:stretch>
        </p:blipFill>
        <p:spPr bwMode="auto">
          <a:xfrm>
            <a:off x="4043386" y="3733800"/>
            <a:ext cx="1066800" cy="8191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4" name="Picture 5" descr="http://www.mediamolecule.com/images/uploads/jqtouch.png"/>
          <p:cNvPicPr>
            <a:picLocks noChangeAspect="1" noChangeArrowheads="1"/>
          </p:cNvPicPr>
          <p:nvPr/>
        </p:nvPicPr>
        <p:blipFill>
          <a:blip r:embed="rId12" cstate="print"/>
          <a:srcRect/>
          <a:stretch>
            <a:fillRect/>
          </a:stretch>
        </p:blipFill>
        <p:spPr bwMode="auto">
          <a:xfrm>
            <a:off x="3471882" y="5233998"/>
            <a:ext cx="2590800" cy="8096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5" name="TextBox 24"/>
          <p:cNvSpPr txBox="1"/>
          <p:nvPr/>
        </p:nvSpPr>
        <p:spPr>
          <a:xfrm>
            <a:off x="3276600" y="1295400"/>
            <a:ext cx="3011487" cy="400050"/>
          </a:xfrm>
          <a:prstGeom prst="rect">
            <a:avLst/>
          </a:prstGeom>
          <a:noFill/>
        </p:spPr>
        <p:txBody>
          <a:bodyPr>
            <a:spAutoFit/>
          </a:bodyPr>
          <a:lstStyle/>
          <a:p>
            <a:pPr algn="ctr">
              <a:defRPr/>
            </a:pPr>
            <a:r>
              <a:rPr lang="en-US" sz="2000" b="1" dirty="0" err="1" smtClean="0">
                <a:solidFill>
                  <a:srgbClr val="677588"/>
                </a:solidFill>
                <a:latin typeface="Times New Roman" pitchFamily="18" charset="0"/>
                <a:cs typeface="Times New Roman" pitchFamily="18" charset="0"/>
              </a:rPr>
              <a:t>Nền</a:t>
            </a:r>
            <a:r>
              <a:rPr lang="en-US" sz="2000" b="1" dirty="0" smtClean="0">
                <a:solidFill>
                  <a:srgbClr val="677588"/>
                </a:solidFill>
                <a:latin typeface="Times New Roman" pitchFamily="18" charset="0"/>
                <a:cs typeface="Times New Roman" pitchFamily="18" charset="0"/>
              </a:rPr>
              <a:t> </a:t>
            </a:r>
            <a:r>
              <a:rPr lang="en-US" sz="2000" b="1" dirty="0" err="1" smtClean="0">
                <a:solidFill>
                  <a:srgbClr val="677588"/>
                </a:solidFill>
                <a:latin typeface="Times New Roman" pitchFamily="18" charset="0"/>
                <a:cs typeface="Times New Roman" pitchFamily="18" charset="0"/>
              </a:rPr>
              <a:t>tảng</a:t>
            </a:r>
            <a:endParaRPr lang="en-US" sz="2000" b="1" dirty="0">
              <a:solidFill>
                <a:srgbClr val="677588"/>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Verve">
  <a:themeElements>
    <a:clrScheme name="Custom 2">
      <a:dk1>
        <a:sysClr val="windowText" lastClr="000000"/>
      </a:dk1>
      <a:lt1>
        <a:sysClr val="window" lastClr="FFFFFF"/>
      </a:lt1>
      <a:dk2>
        <a:srgbClr val="666666"/>
      </a:dk2>
      <a:lt2>
        <a:srgbClr val="D2D2D2"/>
      </a:lt2>
      <a:accent1>
        <a:srgbClr val="FF0000"/>
      </a:accent1>
      <a:accent2>
        <a:srgbClr val="E40059"/>
      </a:accent2>
      <a:accent3>
        <a:srgbClr val="9C007F"/>
      </a:accent3>
      <a:accent4>
        <a:srgbClr val="005BD3"/>
      </a:accent4>
      <a:accent5>
        <a:srgbClr val="005BD3"/>
      </a:accent5>
      <a:accent6>
        <a:srgbClr val="00349E"/>
      </a:accent6>
      <a:hlink>
        <a:srgbClr val="17BBFD"/>
      </a:hlink>
      <a:folHlink>
        <a:srgbClr val="FF79C2"/>
      </a:folHlink>
    </a:clrScheme>
    <a:fontScheme name="Ver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shade val="48000"/>
                <a:satMod val="230000"/>
              </a:schemeClr>
            </a:gs>
            <a:gs pos="60000">
              <a:schemeClr val="phClr">
                <a:shade val="92000"/>
                <a:satMod val="230000"/>
              </a:schemeClr>
            </a:gs>
            <a:gs pos="100000">
              <a:schemeClr val="phClr">
                <a:tint val="85000"/>
                <a:satMod val="400000"/>
              </a:schemeClr>
            </a:gs>
          </a:gsLst>
          <a:lin ang="5400000" scaled="0"/>
        </a:gradFill>
        <a:blipFill>
          <a:blip xmlns:r="http://schemas.openxmlformats.org/officeDocument/2006/relationships" r:embed="rId1">
            <a:duotone>
              <a:schemeClr val="phClr">
                <a:shade val="1200"/>
                <a:satMod val="150000"/>
              </a:schemeClr>
              <a:schemeClr val="phClr">
                <a:tint val="90000"/>
                <a:satMod val="150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1114</TotalTime>
  <Words>3990</Words>
  <Application>Microsoft Office PowerPoint</Application>
  <PresentationFormat>On-screen Show (4:3)</PresentationFormat>
  <Paragraphs>520</Paragraphs>
  <Slides>53</Slides>
  <Notes>49</Notes>
  <HiddenSlides>0</HiddenSlides>
  <MMClips>1</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Verve</vt:lpstr>
      <vt:lpstr>Appcelerator Titanium:  Nghiên cứu và phát triển  ứng dụng điện thoại đa nền tảng</vt:lpstr>
      <vt:lpstr>Nội dung báo cáo</vt:lpstr>
      <vt:lpstr>Ứng dụng di động Tiềm năng và phát triển</vt:lpstr>
      <vt:lpstr>Ứng dụng di động Tiềm năng và phát triển</vt:lpstr>
      <vt:lpstr>Web vs. Native</vt:lpstr>
      <vt:lpstr>Web vs. Native</vt:lpstr>
      <vt:lpstr>Khái niệm đa nền tảng</vt:lpstr>
      <vt:lpstr>Đa nền tảng</vt:lpstr>
      <vt:lpstr>Công nghệ hỗ trợ đa nền tảng</vt:lpstr>
      <vt:lpstr>So sánh</vt:lpstr>
      <vt:lpstr>Titanium là gì ?</vt:lpstr>
      <vt:lpstr>Lịch sử và phát triển</vt:lpstr>
      <vt:lpstr>Lịch sử và phát triển</vt:lpstr>
      <vt:lpstr>Kiến trúc</vt:lpstr>
      <vt:lpstr>Vì sao lại là Titanium?</vt:lpstr>
      <vt:lpstr>Vì sao lại là Titanium?</vt:lpstr>
      <vt:lpstr>Vì sao lại là Titanium?</vt:lpstr>
      <vt:lpstr>Vì sao lại là Titanium?</vt:lpstr>
      <vt:lpstr>Vì sao lại là Titanium?</vt:lpstr>
      <vt:lpstr>Vì sao lại là Titanium?</vt:lpstr>
      <vt:lpstr>Vì sao lại là Titanium?</vt:lpstr>
      <vt:lpstr>Ứng dụng được phát triển bỏi  Titanium?</vt:lpstr>
      <vt:lpstr>Vì sao lại là Titanium?</vt:lpstr>
      <vt:lpstr>Vì sao lại là Titanium?</vt:lpstr>
      <vt:lpstr>Vì sao lại là Titanium?</vt:lpstr>
      <vt:lpstr>Vì sao lại là Titanium?</vt:lpstr>
      <vt:lpstr>Vì sao lại là Titanium?</vt:lpstr>
      <vt:lpstr>Để có thể phát triển với Titanium</vt:lpstr>
      <vt:lpstr>Để có thể phát triển với Titanium</vt:lpstr>
      <vt:lpstr>Tích hợp vào công cụ</vt:lpstr>
      <vt:lpstr>Tích hợp vào công cụ</vt:lpstr>
      <vt:lpstr>Tích hợp vào công cụ</vt:lpstr>
      <vt:lpstr>Tích hợp vào công cụ</vt:lpstr>
      <vt:lpstr>Tích hợp vào công cụ</vt:lpstr>
      <vt:lpstr>Tích hợp vào công cụ</vt:lpstr>
      <vt:lpstr>Tích hợp vào công cụ</vt:lpstr>
      <vt:lpstr>Tích hợp vào công cụ</vt:lpstr>
      <vt:lpstr>Tích hợp vào công cụ</vt:lpstr>
      <vt:lpstr>Tích hợp vào công cụ</vt:lpstr>
      <vt:lpstr>Titanium Studio</vt:lpstr>
      <vt:lpstr>Cài đặt, thiết lập và sử dụng</vt:lpstr>
      <vt:lpstr>Cài đặt, thiết lập và sử dụng</vt:lpstr>
      <vt:lpstr>Cài đặt, thiết lập và sử dụng</vt:lpstr>
      <vt:lpstr>Cài đặt, thiết lập và sử dụng</vt:lpstr>
      <vt:lpstr>Cài đặt, thiết lập và sử dụng</vt:lpstr>
      <vt:lpstr>Nghiên cứu / Demo</vt:lpstr>
      <vt:lpstr>Nghiên cứu / Demo</vt:lpstr>
      <vt:lpstr>Nghiên cứu / Demo</vt:lpstr>
      <vt:lpstr>Nghiên cứu / Demo</vt:lpstr>
      <vt:lpstr>Nghiên cứu / Demo</vt:lpstr>
      <vt:lpstr>Nghiên cứu / Demo</vt:lpstr>
      <vt:lpstr>Nghiên cứu / Demo</vt:lpstr>
      <vt:lpstr>Slide 53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Phaùt trieån öùng duïng ñieän thoaïi  ña neân taûng deã daøng vôùi  Appcelerator Titanium</dc:title>
  <dc:creator>DELL</dc:creator>
  <cp:lastModifiedBy>DELL</cp:lastModifiedBy>
  <cp:revision>176</cp:revision>
  <dcterms:created xsi:type="dcterms:W3CDTF">2014-12-30T01:34:43Z</dcterms:created>
  <dcterms:modified xsi:type="dcterms:W3CDTF">2015-01-23T23:54:16Z</dcterms:modified>
</cp:coreProperties>
</file>